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7" r:id="rId1"/>
  </p:sldMasterIdLst>
  <p:sldIdLst>
    <p:sldId id="256" r:id="rId2"/>
    <p:sldId id="269" r:id="rId3"/>
    <p:sldId id="261" r:id="rId4"/>
    <p:sldId id="268" r:id="rId5"/>
    <p:sldId id="265" r:id="rId6"/>
    <p:sldId id="271" r:id="rId7"/>
    <p:sldId id="257" r:id="rId8"/>
    <p:sldId id="259" r:id="rId9"/>
    <p:sldId id="279" r:id="rId10"/>
    <p:sldId id="277" r:id="rId11"/>
    <p:sldId id="276" r:id="rId12"/>
    <p:sldId id="263" r:id="rId13"/>
    <p:sldId id="260" r:id="rId14"/>
    <p:sldId id="262" r:id="rId15"/>
    <p:sldId id="264" r:id="rId16"/>
    <p:sldId id="267" r:id="rId17"/>
    <p:sldId id="273" r:id="rId18"/>
    <p:sldId id="275" r:id="rId19"/>
    <p:sldId id="274" r:id="rId20"/>
    <p:sldId id="272" r:id="rId21"/>
    <p:sldId id="266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FF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C57639-E922-465B-B50D-00950461CC36}" v="249" dt="2019-06-03T13:04:26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2" d="100"/>
          <a:sy n="62" d="100"/>
        </p:scale>
        <p:origin x="-1066" y="-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Smith" userId="e942732be3bca474" providerId="LiveId" clId="{2CC57639-E922-465B-B50D-00950461CC36}"/>
    <pc:docChg chg="undo custSel addSld delSld modSld sldOrd">
      <pc:chgData name="David Smith" userId="e942732be3bca474" providerId="LiveId" clId="{2CC57639-E922-465B-B50D-00950461CC36}" dt="2019-06-03T15:20:38.066" v="7807" actId="20577"/>
      <pc:docMkLst>
        <pc:docMk/>
      </pc:docMkLst>
      <pc:sldChg chg="modSp">
        <pc:chgData name="David Smith" userId="e942732be3bca474" providerId="LiveId" clId="{2CC57639-E922-465B-B50D-00950461CC36}" dt="2019-06-02T05:06:36.247" v="7002" actId="20577"/>
        <pc:sldMkLst>
          <pc:docMk/>
          <pc:sldMk cId="3183807975" sldId="256"/>
        </pc:sldMkLst>
        <pc:spChg chg="mod">
          <ac:chgData name="David Smith" userId="e942732be3bca474" providerId="LiveId" clId="{2CC57639-E922-465B-B50D-00950461CC36}" dt="2019-05-31T07:33:02.321" v="4938" actId="27636"/>
          <ac:spMkLst>
            <pc:docMk/>
            <pc:sldMk cId="3183807975" sldId="256"/>
            <ac:spMk id="2" creationId="{327221E7-C85E-48E5-9711-5C464AFDD18D}"/>
          </ac:spMkLst>
        </pc:spChg>
        <pc:spChg chg="mod">
          <ac:chgData name="David Smith" userId="e942732be3bca474" providerId="LiveId" clId="{2CC57639-E922-465B-B50D-00950461CC36}" dt="2019-05-23T10:29:28.442" v="1" actId="1076"/>
          <ac:spMkLst>
            <pc:docMk/>
            <pc:sldMk cId="3183807975" sldId="256"/>
            <ac:spMk id="3" creationId="{8837137F-1B70-4E27-8E7B-C0B5854FB019}"/>
          </ac:spMkLst>
        </pc:spChg>
        <pc:spChg chg="mod">
          <ac:chgData name="David Smith" userId="e942732be3bca474" providerId="LiveId" clId="{2CC57639-E922-465B-B50D-00950461CC36}" dt="2019-06-02T05:06:36.247" v="7002" actId="20577"/>
          <ac:spMkLst>
            <pc:docMk/>
            <pc:sldMk cId="3183807975" sldId="256"/>
            <ac:spMk id="7" creationId="{9FF0E82C-2F43-4ABE-9AF5-62594EBDE9C6}"/>
          </ac:spMkLst>
        </pc:spChg>
      </pc:sldChg>
      <pc:sldChg chg="addSp delSp modSp">
        <pc:chgData name="David Smith" userId="e942732be3bca474" providerId="LiveId" clId="{2CC57639-E922-465B-B50D-00950461CC36}" dt="2019-06-01T08:36:06.380" v="6143" actId="1076"/>
        <pc:sldMkLst>
          <pc:docMk/>
          <pc:sldMk cId="3908294980" sldId="257"/>
        </pc:sldMkLst>
        <pc:spChg chg="add mod">
          <ac:chgData name="David Smith" userId="e942732be3bca474" providerId="LiveId" clId="{2CC57639-E922-465B-B50D-00950461CC36}" dt="2019-05-28T16:03:34.682" v="717" actId="1076"/>
          <ac:spMkLst>
            <pc:docMk/>
            <pc:sldMk cId="3908294980" sldId="257"/>
            <ac:spMk id="2" creationId="{A79477A2-768E-4726-A9F2-1D67B083A8B9}"/>
          </ac:spMkLst>
        </pc:spChg>
        <pc:spChg chg="add mod">
          <ac:chgData name="David Smith" userId="e942732be3bca474" providerId="LiveId" clId="{2CC57639-E922-465B-B50D-00950461CC36}" dt="2019-05-28T16:04:39.661" v="730" actId="14100"/>
          <ac:spMkLst>
            <pc:docMk/>
            <pc:sldMk cId="3908294980" sldId="257"/>
            <ac:spMk id="3" creationId="{D8A70522-413F-4001-95E5-DA070A36837C}"/>
          </ac:spMkLst>
        </pc:spChg>
        <pc:spChg chg="mod">
          <ac:chgData name="David Smith" userId="e942732be3bca474" providerId="LiveId" clId="{2CC57639-E922-465B-B50D-00950461CC36}" dt="2019-06-01T08:36:06.380" v="6143" actId="1076"/>
          <ac:spMkLst>
            <pc:docMk/>
            <pc:sldMk cId="3908294980" sldId="257"/>
            <ac:spMk id="18" creationId="{324362A3-2365-446A-B7F0-D426A26E90B1}"/>
          </ac:spMkLst>
        </pc:spChg>
        <pc:picChg chg="add mod">
          <ac:chgData name="David Smith" userId="e942732be3bca474" providerId="LiveId" clId="{2CC57639-E922-465B-B50D-00950461CC36}" dt="2019-06-01T08:36:00.452" v="6142" actId="1076"/>
          <ac:picMkLst>
            <pc:docMk/>
            <pc:sldMk cId="3908294980" sldId="257"/>
            <ac:picMk id="4" creationId="{CBE839B2-2832-4948-A29F-E807232C9BDE}"/>
          </ac:picMkLst>
        </pc:picChg>
        <pc:picChg chg="add del mod">
          <ac:chgData name="David Smith" userId="e942732be3bca474" providerId="LiveId" clId="{2CC57639-E922-465B-B50D-00950461CC36}" dt="2019-05-28T16:16:20.773" v="755"/>
          <ac:picMkLst>
            <pc:docMk/>
            <pc:sldMk cId="3908294980" sldId="257"/>
            <ac:picMk id="4" creationId="{EDC159B3-95BC-490D-A235-9BAE9B5944CB}"/>
          </ac:picMkLst>
        </pc:picChg>
        <pc:picChg chg="add mod">
          <ac:chgData name="David Smith" userId="e942732be3bca474" providerId="LiveId" clId="{2CC57639-E922-465B-B50D-00950461CC36}" dt="2019-06-01T08:36:00.452" v="6142" actId="1076"/>
          <ac:picMkLst>
            <pc:docMk/>
            <pc:sldMk cId="3908294980" sldId="257"/>
            <ac:picMk id="5" creationId="{C2267F36-B29D-4E23-A66D-354E9BA1E52F}"/>
          </ac:picMkLst>
        </pc:picChg>
        <pc:picChg chg="del mod">
          <ac:chgData name="David Smith" userId="e942732be3bca474" providerId="LiveId" clId="{2CC57639-E922-465B-B50D-00950461CC36}" dt="2019-05-28T21:10:38.926" v="2883" actId="478"/>
          <ac:picMkLst>
            <pc:docMk/>
            <pc:sldMk cId="3908294980" sldId="257"/>
            <ac:picMk id="6" creationId="{A38B7893-C102-4763-AF59-04B5A184A37C}"/>
          </ac:picMkLst>
        </pc:picChg>
        <pc:picChg chg="add mod">
          <ac:chgData name="David Smith" userId="e942732be3bca474" providerId="LiveId" clId="{2CC57639-E922-465B-B50D-00950461CC36}" dt="2019-06-01T08:36:00.452" v="6142" actId="1076"/>
          <ac:picMkLst>
            <pc:docMk/>
            <pc:sldMk cId="3908294980" sldId="257"/>
            <ac:picMk id="7" creationId="{5B6DF02A-DB97-4A39-B7DA-FCF8C0665A0A}"/>
          </ac:picMkLst>
        </pc:picChg>
        <pc:picChg chg="del">
          <ac:chgData name="David Smith" userId="e942732be3bca474" providerId="LiveId" clId="{2CC57639-E922-465B-B50D-00950461CC36}" dt="2019-05-28T21:09:06.906" v="2874" actId="478"/>
          <ac:picMkLst>
            <pc:docMk/>
            <pc:sldMk cId="3908294980" sldId="257"/>
            <ac:picMk id="10" creationId="{DAAD3EA8-BFD2-4C19-BC52-E158CE828901}"/>
          </ac:picMkLst>
        </pc:picChg>
        <pc:picChg chg="del">
          <ac:chgData name="David Smith" userId="e942732be3bca474" providerId="LiveId" clId="{2CC57639-E922-465B-B50D-00950461CC36}" dt="2019-05-28T16:15:49.918" v="751" actId="478"/>
          <ac:picMkLst>
            <pc:docMk/>
            <pc:sldMk cId="3908294980" sldId="257"/>
            <ac:picMk id="11" creationId="{72EB13BC-6BC4-4F0B-8383-0A80CB811956}"/>
          </ac:picMkLst>
        </pc:picChg>
      </pc:sldChg>
      <pc:sldChg chg="addSp delSp modSp del ord">
        <pc:chgData name="David Smith" userId="e942732be3bca474" providerId="LiveId" clId="{2CC57639-E922-465B-B50D-00950461CC36}" dt="2019-06-02T04:40:42.691" v="6728" actId="2696"/>
        <pc:sldMkLst>
          <pc:docMk/>
          <pc:sldMk cId="3322301552" sldId="258"/>
        </pc:sldMkLst>
        <pc:spChg chg="add del mod">
          <ac:chgData name="David Smith" userId="e942732be3bca474" providerId="LiveId" clId="{2CC57639-E922-465B-B50D-00950461CC36}" dt="2019-06-02T04:32:41.178" v="6586" actId="478"/>
          <ac:spMkLst>
            <pc:docMk/>
            <pc:sldMk cId="3322301552" sldId="258"/>
            <ac:spMk id="7" creationId="{1A91FD28-7A19-4692-8872-44E88EFB1DDE}"/>
          </ac:spMkLst>
        </pc:spChg>
        <pc:spChg chg="del mod">
          <ac:chgData name="David Smith" userId="e942732be3bca474" providerId="LiveId" clId="{2CC57639-E922-465B-B50D-00950461CC36}" dt="2019-05-28T21:13:55.794" v="2903" actId="478"/>
          <ac:spMkLst>
            <pc:docMk/>
            <pc:sldMk cId="3322301552" sldId="258"/>
            <ac:spMk id="18" creationId="{798FD6F3-9E0D-4098-8204-01513C5A0BEA}"/>
          </ac:spMkLst>
        </pc:spChg>
        <pc:picChg chg="add del">
          <ac:chgData name="David Smith" userId="e942732be3bca474" providerId="LiveId" clId="{2CC57639-E922-465B-B50D-00950461CC36}" dt="2019-05-28T18:04:10.628" v="1119" actId="478"/>
          <ac:picMkLst>
            <pc:docMk/>
            <pc:sldMk cId="3322301552" sldId="258"/>
            <ac:picMk id="2" creationId="{960BAF55-048A-4373-AEC0-3E8902EB67DA}"/>
          </ac:picMkLst>
        </pc:picChg>
        <pc:picChg chg="add del">
          <ac:chgData name="David Smith" userId="e942732be3bca474" providerId="LiveId" clId="{2CC57639-E922-465B-B50D-00950461CC36}" dt="2019-05-23T10:49:18.577" v="229" actId="478"/>
          <ac:picMkLst>
            <pc:docMk/>
            <pc:sldMk cId="3322301552" sldId="258"/>
            <ac:picMk id="2" creationId="{BF1DCA1C-F30F-432F-ABCD-7E2C1B378FDC}"/>
          </ac:picMkLst>
        </pc:picChg>
        <pc:picChg chg="add del">
          <ac:chgData name="David Smith" userId="e942732be3bca474" providerId="LiveId" clId="{2CC57639-E922-465B-B50D-00950461CC36}" dt="2019-06-01T16:47:21.314" v="6156" actId="478"/>
          <ac:picMkLst>
            <pc:docMk/>
            <pc:sldMk cId="3322301552" sldId="258"/>
            <ac:picMk id="2" creationId="{F39A5F06-D908-4A83-B87B-08722597D0AA}"/>
          </ac:picMkLst>
        </pc:picChg>
      </pc:sldChg>
      <pc:sldChg chg="addSp delSp modSp">
        <pc:chgData name="David Smith" userId="e942732be3bca474" providerId="LiveId" clId="{2CC57639-E922-465B-B50D-00950461CC36}" dt="2019-06-01T08:38:51.886" v="6152" actId="1076"/>
        <pc:sldMkLst>
          <pc:docMk/>
          <pc:sldMk cId="3616822381" sldId="259"/>
        </pc:sldMkLst>
        <pc:spChg chg="add del mod">
          <ac:chgData name="David Smith" userId="e942732be3bca474" providerId="LiveId" clId="{2CC57639-E922-465B-B50D-00950461CC36}" dt="2019-06-01T08:38:51.886" v="6152" actId="1076"/>
          <ac:spMkLst>
            <pc:docMk/>
            <pc:sldMk cId="3616822381" sldId="259"/>
            <ac:spMk id="3" creationId="{C39C533E-A534-4309-BB6D-D7F60E58C771}"/>
          </ac:spMkLst>
        </pc:spChg>
        <pc:spChg chg="add">
          <ac:chgData name="David Smith" userId="e942732be3bca474" providerId="LiveId" clId="{2CC57639-E922-465B-B50D-00950461CC36}" dt="2019-05-28T16:12:10.895" v="735"/>
          <ac:spMkLst>
            <pc:docMk/>
            <pc:sldMk cId="3616822381" sldId="259"/>
            <ac:spMk id="12" creationId="{401F0734-9AB8-4495-B02E-A27C0EA6C00D}"/>
          </ac:spMkLst>
        </pc:spChg>
        <pc:spChg chg="add mod">
          <ac:chgData name="David Smith" userId="e942732be3bca474" providerId="LiveId" clId="{2CC57639-E922-465B-B50D-00950461CC36}" dt="2019-05-28T16:18:45.326" v="764" actId="20577"/>
          <ac:spMkLst>
            <pc:docMk/>
            <pc:sldMk cId="3616822381" sldId="259"/>
            <ac:spMk id="13" creationId="{6E386FD9-8327-48A4-B2C7-B220014C8297}"/>
          </ac:spMkLst>
        </pc:spChg>
        <pc:picChg chg="add mod">
          <ac:chgData name="David Smith" userId="e942732be3bca474" providerId="LiveId" clId="{2CC57639-E922-465B-B50D-00950461CC36}" dt="2019-06-01T08:38:44.133" v="6151" actId="1076"/>
          <ac:picMkLst>
            <pc:docMk/>
            <pc:sldMk cId="3616822381" sldId="259"/>
            <ac:picMk id="2" creationId="{426C541A-5788-42FD-9C1B-E7CD856CAC5C}"/>
          </ac:picMkLst>
        </pc:picChg>
        <pc:picChg chg="add del mod">
          <ac:chgData name="David Smith" userId="e942732be3bca474" providerId="LiveId" clId="{2CC57639-E922-465B-B50D-00950461CC36}" dt="2019-05-28T16:15:13.703" v="744" actId="478"/>
          <ac:picMkLst>
            <pc:docMk/>
            <pc:sldMk cId="3616822381" sldId="259"/>
            <ac:picMk id="4" creationId="{1CCFADBC-0379-4ED1-A6E5-91C097EE6ED5}"/>
          </ac:picMkLst>
        </pc:picChg>
        <pc:picChg chg="add mod">
          <ac:chgData name="David Smith" userId="e942732be3bca474" providerId="LiveId" clId="{2CC57639-E922-465B-B50D-00950461CC36}" dt="2019-06-01T08:38:44.133" v="6151" actId="1076"/>
          <ac:picMkLst>
            <pc:docMk/>
            <pc:sldMk cId="3616822381" sldId="259"/>
            <ac:picMk id="5" creationId="{D513808D-9EB4-4BB7-A3F3-7749007E6562}"/>
          </ac:picMkLst>
        </pc:picChg>
        <pc:picChg chg="del">
          <ac:chgData name="David Smith" userId="e942732be3bca474" providerId="LiveId" clId="{2CC57639-E922-465B-B50D-00950461CC36}" dt="2019-05-28T16:14:00.898" v="740" actId="478"/>
          <ac:picMkLst>
            <pc:docMk/>
            <pc:sldMk cId="3616822381" sldId="259"/>
            <ac:picMk id="6" creationId="{B12940A2-4390-4372-8E63-7F30660B9611}"/>
          </ac:picMkLst>
        </pc:picChg>
        <pc:picChg chg="del">
          <ac:chgData name="David Smith" userId="e942732be3bca474" providerId="LiveId" clId="{2CC57639-E922-465B-B50D-00950461CC36}" dt="2019-05-28T16:13:49.692" v="736" actId="478"/>
          <ac:picMkLst>
            <pc:docMk/>
            <pc:sldMk cId="3616822381" sldId="259"/>
            <ac:picMk id="10" creationId="{762E3F82-EF92-47D3-A93B-9CD6864A1090}"/>
          </ac:picMkLst>
        </pc:picChg>
        <pc:picChg chg="del">
          <ac:chgData name="David Smith" userId="e942732be3bca474" providerId="LiveId" clId="{2CC57639-E922-465B-B50D-00950461CC36}" dt="2019-05-28T16:15:36.332" v="750" actId="478"/>
          <ac:picMkLst>
            <pc:docMk/>
            <pc:sldMk cId="3616822381" sldId="259"/>
            <ac:picMk id="11" creationId="{3A359D36-EF65-4B0B-8993-FDD646E5831C}"/>
          </ac:picMkLst>
        </pc:picChg>
        <pc:picChg chg="add del mod">
          <ac:chgData name="David Smith" userId="e942732be3bca474" providerId="LiveId" clId="{2CC57639-E922-465B-B50D-00950461CC36}" dt="2019-06-01T08:38:36.339" v="6149" actId="478"/>
          <ac:picMkLst>
            <pc:docMk/>
            <pc:sldMk cId="3616822381" sldId="259"/>
            <ac:picMk id="14" creationId="{EAEF7297-CC6C-4F09-92EE-43F1D917DFEB}"/>
          </ac:picMkLst>
        </pc:picChg>
        <pc:picChg chg="add mod">
          <ac:chgData name="David Smith" userId="e942732be3bca474" providerId="LiveId" clId="{2CC57639-E922-465B-B50D-00950461CC36}" dt="2019-06-01T08:38:44.133" v="6151" actId="1076"/>
          <ac:picMkLst>
            <pc:docMk/>
            <pc:sldMk cId="3616822381" sldId="259"/>
            <ac:picMk id="15" creationId="{D683A3A3-D0A9-4187-BA70-9398931A82B3}"/>
          </ac:picMkLst>
        </pc:picChg>
        <pc:picChg chg="add del mod">
          <ac:chgData name="David Smith" userId="e942732be3bca474" providerId="LiveId" clId="{2CC57639-E922-465B-B50D-00950461CC36}" dt="2019-06-01T08:38:35.389" v="6148" actId="478"/>
          <ac:picMkLst>
            <pc:docMk/>
            <pc:sldMk cId="3616822381" sldId="259"/>
            <ac:picMk id="16" creationId="{4E08BA3F-A9FE-4C0D-887C-123F65498654}"/>
          </ac:picMkLst>
        </pc:picChg>
        <pc:picChg chg="add del mod">
          <ac:chgData name="David Smith" userId="e942732be3bca474" providerId="LiveId" clId="{2CC57639-E922-465B-B50D-00950461CC36}" dt="2019-06-01T08:38:37.697" v="6150" actId="478"/>
          <ac:picMkLst>
            <pc:docMk/>
            <pc:sldMk cId="3616822381" sldId="259"/>
            <ac:picMk id="21" creationId="{BF9F4445-36A6-4813-BD9F-25B02ACE6A14}"/>
          </ac:picMkLst>
        </pc:picChg>
      </pc:sldChg>
      <pc:sldChg chg="addSp delSp modSp ord">
        <pc:chgData name="David Smith" userId="e942732be3bca474" providerId="LiveId" clId="{2CC57639-E922-465B-B50D-00950461CC36}" dt="2019-06-01T08:11:02.387" v="6140" actId="6549"/>
        <pc:sldMkLst>
          <pc:docMk/>
          <pc:sldMk cId="2977651786" sldId="260"/>
        </pc:sldMkLst>
        <pc:spChg chg="add mod">
          <ac:chgData name="David Smith" userId="e942732be3bca474" providerId="LiveId" clId="{2CC57639-E922-465B-B50D-00950461CC36}" dt="2019-05-28T18:29:28.116" v="1453" actId="1076"/>
          <ac:spMkLst>
            <pc:docMk/>
            <pc:sldMk cId="2977651786" sldId="260"/>
            <ac:spMk id="5" creationId="{B254E5B7-BA36-4F38-BABF-B84E0C5C24E7}"/>
          </ac:spMkLst>
        </pc:spChg>
        <pc:spChg chg="add mod">
          <ac:chgData name="David Smith" userId="e942732be3bca474" providerId="LiveId" clId="{2CC57639-E922-465B-B50D-00950461CC36}" dt="2019-05-28T18:30:03.213" v="1461" actId="1076"/>
          <ac:spMkLst>
            <pc:docMk/>
            <pc:sldMk cId="2977651786" sldId="260"/>
            <ac:spMk id="6" creationId="{DE0CDCC3-E20B-4730-8CC7-D4576FBE7D34}"/>
          </ac:spMkLst>
        </pc:spChg>
        <pc:spChg chg="add mod">
          <ac:chgData name="David Smith" userId="e942732be3bca474" providerId="LiveId" clId="{2CC57639-E922-465B-B50D-00950461CC36}" dt="2019-06-01T08:11:02.387" v="6140" actId="6549"/>
          <ac:spMkLst>
            <pc:docMk/>
            <pc:sldMk cId="2977651786" sldId="260"/>
            <ac:spMk id="10" creationId="{0443D239-A7C6-4FBB-84D0-BFD25EB094F2}"/>
          </ac:spMkLst>
        </pc:spChg>
        <pc:spChg chg="add mod">
          <ac:chgData name="David Smith" userId="e942732be3bca474" providerId="LiveId" clId="{2CC57639-E922-465B-B50D-00950461CC36}" dt="2019-05-28T18:29:52.548" v="1456" actId="1076"/>
          <ac:spMkLst>
            <pc:docMk/>
            <pc:sldMk cId="2977651786" sldId="260"/>
            <ac:spMk id="11" creationId="{F749A473-1EEA-44C2-A6F6-C61E85007365}"/>
          </ac:spMkLst>
        </pc:spChg>
        <pc:spChg chg="del mod">
          <ac:chgData name="David Smith" userId="e942732be3bca474" providerId="LiveId" clId="{2CC57639-E922-465B-B50D-00950461CC36}" dt="2019-05-23T11:57:37.359" v="240" actId="478"/>
          <ac:spMkLst>
            <pc:docMk/>
            <pc:sldMk cId="2977651786" sldId="260"/>
            <ac:spMk id="18" creationId="{798FD6F3-9E0D-4098-8204-01513C5A0BEA}"/>
          </ac:spMkLst>
        </pc:spChg>
        <pc:picChg chg="del mod">
          <ac:chgData name="David Smith" userId="e942732be3bca474" providerId="LiveId" clId="{2CC57639-E922-465B-B50D-00950461CC36}" dt="2019-05-28T16:06:03.978" v="731" actId="478"/>
          <ac:picMkLst>
            <pc:docMk/>
            <pc:sldMk cId="2977651786" sldId="260"/>
            <ac:picMk id="2" creationId="{BF1DCA1C-F30F-432F-ABCD-7E2C1B378FDC}"/>
          </ac:picMkLst>
        </pc:picChg>
        <pc:picChg chg="add del">
          <ac:chgData name="David Smith" userId="e942732be3bca474" providerId="LiveId" clId="{2CC57639-E922-465B-B50D-00950461CC36}" dt="2019-05-28T16:23:35.260" v="767" actId="478"/>
          <ac:picMkLst>
            <pc:docMk/>
            <pc:sldMk cId="2977651786" sldId="260"/>
            <ac:picMk id="3" creationId="{E6A8308F-A57A-4684-842A-8569FA6D9D9C}"/>
          </ac:picMkLst>
        </pc:picChg>
        <pc:picChg chg="add mod">
          <ac:chgData name="David Smith" userId="e942732be3bca474" providerId="LiveId" clId="{2CC57639-E922-465B-B50D-00950461CC36}" dt="2019-05-28T18:29:45.162" v="1455" actId="14100"/>
          <ac:picMkLst>
            <pc:docMk/>
            <pc:sldMk cId="2977651786" sldId="260"/>
            <ac:picMk id="4" creationId="{179C3DD6-DCF9-4D8A-96A5-AABA03890AF9}"/>
          </ac:picMkLst>
        </pc:picChg>
      </pc:sldChg>
      <pc:sldChg chg="addSp modSp">
        <pc:chgData name="David Smith" userId="e942732be3bca474" providerId="LiveId" clId="{2CC57639-E922-465B-B50D-00950461CC36}" dt="2019-06-03T09:31:07.492" v="7009" actId="6549"/>
        <pc:sldMkLst>
          <pc:docMk/>
          <pc:sldMk cId="1563308774" sldId="261"/>
        </pc:sldMkLst>
        <pc:spChg chg="mod">
          <ac:chgData name="David Smith" userId="e942732be3bca474" providerId="LiveId" clId="{2CC57639-E922-465B-B50D-00950461CC36}" dt="2019-06-03T09:31:07.492" v="7009" actId="6549"/>
          <ac:spMkLst>
            <pc:docMk/>
            <pc:sldMk cId="1563308774" sldId="261"/>
            <ac:spMk id="18" creationId="{798FD6F3-9E0D-4098-8204-01513C5A0BEA}"/>
          </ac:spMkLst>
        </pc:spChg>
        <pc:grpChg chg="add mod">
          <ac:chgData name="David Smith" userId="e942732be3bca474" providerId="LiveId" clId="{2CC57639-E922-465B-B50D-00950461CC36}" dt="2019-05-31T07:18:43.854" v="4679" actId="1076"/>
          <ac:grpSpMkLst>
            <pc:docMk/>
            <pc:sldMk cId="1563308774" sldId="261"/>
            <ac:grpSpMk id="2" creationId="{5DAC40E6-621F-431F-A8ED-2E4ED913904C}"/>
          </ac:grpSpMkLst>
        </pc:grpChg>
        <pc:picChg chg="add mod ord">
          <ac:chgData name="David Smith" userId="e942732be3bca474" providerId="LiveId" clId="{2CC57639-E922-465B-B50D-00950461CC36}" dt="2019-05-31T07:18:38.799" v="4678" actId="164"/>
          <ac:picMkLst>
            <pc:docMk/>
            <pc:sldMk cId="1563308774" sldId="261"/>
            <ac:picMk id="3" creationId="{A462F4E2-0009-4208-ABD0-6F5E72FE785C}"/>
          </ac:picMkLst>
        </pc:picChg>
        <pc:picChg chg="add mod ord">
          <ac:chgData name="David Smith" userId="e942732be3bca474" providerId="LiveId" clId="{2CC57639-E922-465B-B50D-00950461CC36}" dt="2019-05-31T07:18:38.799" v="4678" actId="164"/>
          <ac:picMkLst>
            <pc:docMk/>
            <pc:sldMk cId="1563308774" sldId="261"/>
            <ac:picMk id="5" creationId="{C3D17561-4F82-4C1A-A1DA-3B1D6171294A}"/>
          </ac:picMkLst>
        </pc:picChg>
        <pc:picChg chg="add mod">
          <ac:chgData name="David Smith" userId="e942732be3bca474" providerId="LiveId" clId="{2CC57639-E922-465B-B50D-00950461CC36}" dt="2019-05-31T07:18:38.799" v="4678" actId="164"/>
          <ac:picMkLst>
            <pc:docMk/>
            <pc:sldMk cId="1563308774" sldId="261"/>
            <ac:picMk id="7" creationId="{FA21B111-E654-4938-9BED-B18418C05059}"/>
          </ac:picMkLst>
        </pc:picChg>
      </pc:sldChg>
      <pc:sldChg chg="addSp delSp modSp ord">
        <pc:chgData name="David Smith" userId="e942732be3bca474" providerId="LiveId" clId="{2CC57639-E922-465B-B50D-00950461CC36}" dt="2019-05-31T12:30:35.960" v="5836" actId="208"/>
        <pc:sldMkLst>
          <pc:docMk/>
          <pc:sldMk cId="3458793450" sldId="262"/>
        </pc:sldMkLst>
        <pc:spChg chg="add mod">
          <ac:chgData name="David Smith" userId="e942732be3bca474" providerId="LiveId" clId="{2CC57639-E922-465B-B50D-00950461CC36}" dt="2019-05-31T12:30:24.152" v="5834" actId="208"/>
          <ac:spMkLst>
            <pc:docMk/>
            <pc:sldMk cId="3458793450" sldId="262"/>
            <ac:spMk id="3" creationId="{14E9C091-F9D3-44C3-8C6C-8E5E026A42D3}"/>
          </ac:spMkLst>
        </pc:spChg>
        <pc:spChg chg="add mod">
          <ac:chgData name="David Smith" userId="e942732be3bca474" providerId="LiveId" clId="{2CC57639-E922-465B-B50D-00950461CC36}" dt="2019-05-31T11:33:35.594" v="5425" actId="20577"/>
          <ac:spMkLst>
            <pc:docMk/>
            <pc:sldMk cId="3458793450" sldId="262"/>
            <ac:spMk id="8" creationId="{EC9B2A0D-9AD0-446D-97AA-1378C477C8AB}"/>
          </ac:spMkLst>
        </pc:spChg>
        <pc:spChg chg="add del mod">
          <ac:chgData name="David Smith" userId="e942732be3bca474" providerId="LiveId" clId="{2CC57639-E922-465B-B50D-00950461CC36}" dt="2019-05-28T20:01:28.957" v="2228" actId="478"/>
          <ac:spMkLst>
            <pc:docMk/>
            <pc:sldMk cId="3458793450" sldId="262"/>
            <ac:spMk id="9" creationId="{2F8AFFDA-28B8-4A1E-9E52-B51F22A6B29C}"/>
          </ac:spMkLst>
        </pc:spChg>
        <pc:spChg chg="add mod">
          <ac:chgData name="David Smith" userId="e942732be3bca474" providerId="LiveId" clId="{2CC57639-E922-465B-B50D-00950461CC36}" dt="2019-05-28T20:17:53.102" v="2332" actId="20577"/>
          <ac:spMkLst>
            <pc:docMk/>
            <pc:sldMk cId="3458793450" sldId="262"/>
            <ac:spMk id="10" creationId="{EF7F9F97-9C92-40E9-ACB4-5B583123AB85}"/>
          </ac:spMkLst>
        </pc:spChg>
        <pc:spChg chg="add mod">
          <ac:chgData name="David Smith" userId="e942732be3bca474" providerId="LiveId" clId="{2CC57639-E922-465B-B50D-00950461CC36}" dt="2019-05-31T12:30:32.206" v="5835" actId="208"/>
          <ac:spMkLst>
            <pc:docMk/>
            <pc:sldMk cId="3458793450" sldId="262"/>
            <ac:spMk id="11" creationId="{3CDCB63E-9DA9-427D-93FA-2C18AD0E4975}"/>
          </ac:spMkLst>
        </pc:spChg>
        <pc:spChg chg="add mod">
          <ac:chgData name="David Smith" userId="e942732be3bca474" providerId="LiveId" clId="{2CC57639-E922-465B-B50D-00950461CC36}" dt="2019-05-31T12:30:35.960" v="5836" actId="208"/>
          <ac:spMkLst>
            <pc:docMk/>
            <pc:sldMk cId="3458793450" sldId="262"/>
            <ac:spMk id="12" creationId="{33E83795-4481-4630-8E02-0860E9040107}"/>
          </ac:spMkLst>
        </pc:spChg>
        <pc:picChg chg="add mod">
          <ac:chgData name="David Smith" userId="e942732be3bca474" providerId="LiveId" clId="{2CC57639-E922-465B-B50D-00950461CC36}" dt="2019-05-31T11:32:03.545" v="5408" actId="1076"/>
          <ac:picMkLst>
            <pc:docMk/>
            <pc:sldMk cId="3458793450" sldId="262"/>
            <ac:picMk id="2" creationId="{AA6DBCCD-BCCC-42A7-B8F1-37CCEA1FF4F3}"/>
          </ac:picMkLst>
        </pc:picChg>
        <pc:picChg chg="del">
          <ac:chgData name="David Smith" userId="e942732be3bca474" providerId="LiveId" clId="{2CC57639-E922-465B-B50D-00950461CC36}" dt="2019-05-28T16:23:30.428" v="766" actId="478"/>
          <ac:picMkLst>
            <pc:docMk/>
            <pc:sldMk cId="3458793450" sldId="262"/>
            <ac:picMk id="3" creationId="{E6A8308F-A57A-4684-842A-8569FA6D9D9C}"/>
          </ac:picMkLst>
        </pc:picChg>
        <pc:picChg chg="add mod">
          <ac:chgData name="David Smith" userId="e942732be3bca474" providerId="LiveId" clId="{2CC57639-E922-465B-B50D-00950461CC36}" dt="2019-05-28T20:05:25.337" v="2304" actId="1076"/>
          <ac:picMkLst>
            <pc:docMk/>
            <pc:sldMk cId="3458793450" sldId="262"/>
            <ac:picMk id="4" creationId="{7FA865BF-2422-4748-9F58-C8B1FDDDDF20}"/>
          </ac:picMkLst>
        </pc:picChg>
      </pc:sldChg>
      <pc:sldChg chg="addSp delSp modSp ord">
        <pc:chgData name="David Smith" userId="e942732be3bca474" providerId="LiveId" clId="{2CC57639-E922-465B-B50D-00950461CC36}" dt="2019-06-03T11:22:16.162" v="7570" actId="1076"/>
        <pc:sldMkLst>
          <pc:docMk/>
          <pc:sldMk cId="1787952552" sldId="263"/>
        </pc:sldMkLst>
        <pc:spChg chg="mod">
          <ac:chgData name="David Smith" userId="e942732be3bca474" providerId="LiveId" clId="{2CC57639-E922-465B-B50D-00950461CC36}" dt="2019-05-28T18:49:30.013" v="1814" actId="207"/>
          <ac:spMkLst>
            <pc:docMk/>
            <pc:sldMk cId="1787952552" sldId="263"/>
            <ac:spMk id="5" creationId="{B254E5B7-BA36-4F38-BABF-B84E0C5C24E7}"/>
          </ac:spMkLst>
        </pc:spChg>
        <pc:spChg chg="del">
          <ac:chgData name="David Smith" userId="e942732be3bca474" providerId="LiveId" clId="{2CC57639-E922-465B-B50D-00950461CC36}" dt="2019-05-28T16:55:41.076" v="1062" actId="478"/>
          <ac:spMkLst>
            <pc:docMk/>
            <pc:sldMk cId="1787952552" sldId="263"/>
            <ac:spMk id="6" creationId="{DE0CDCC3-E20B-4730-8CC7-D4576FBE7D34}"/>
          </ac:spMkLst>
        </pc:spChg>
        <pc:spChg chg="add del mod">
          <ac:chgData name="David Smith" userId="e942732be3bca474" providerId="LiveId" clId="{2CC57639-E922-465B-B50D-00950461CC36}" dt="2019-05-28T18:54:05.793" v="1897" actId="478"/>
          <ac:spMkLst>
            <pc:docMk/>
            <pc:sldMk cId="1787952552" sldId="263"/>
            <ac:spMk id="7" creationId="{7CCF03BE-3718-4D6A-A5EF-D6CBA81A3C8F}"/>
          </ac:spMkLst>
        </pc:spChg>
        <pc:spChg chg="add del mod">
          <ac:chgData name="David Smith" userId="e942732be3bca474" providerId="LiveId" clId="{2CC57639-E922-465B-B50D-00950461CC36}" dt="2019-05-28T19:08:45.360" v="1976"/>
          <ac:spMkLst>
            <pc:docMk/>
            <pc:sldMk cId="1787952552" sldId="263"/>
            <ac:spMk id="8" creationId="{28A0C017-3AD8-4AD9-A9FF-001333608402}"/>
          </ac:spMkLst>
        </pc:spChg>
        <pc:spChg chg="del">
          <ac:chgData name="David Smith" userId="e942732be3bca474" providerId="LiveId" clId="{2CC57639-E922-465B-B50D-00950461CC36}" dt="2019-05-28T16:55:39.748" v="1061" actId="478"/>
          <ac:spMkLst>
            <pc:docMk/>
            <pc:sldMk cId="1787952552" sldId="263"/>
            <ac:spMk id="10" creationId="{0443D239-A7C6-4FBB-84D0-BFD25EB094F2}"/>
          </ac:spMkLst>
        </pc:spChg>
        <pc:spChg chg="del">
          <ac:chgData name="David Smith" userId="e942732be3bca474" providerId="LiveId" clId="{2CC57639-E922-465B-B50D-00950461CC36}" dt="2019-05-28T16:55:42.515" v="1063" actId="478"/>
          <ac:spMkLst>
            <pc:docMk/>
            <pc:sldMk cId="1787952552" sldId="263"/>
            <ac:spMk id="11" creationId="{F749A473-1EEA-44C2-A6F6-C61E85007365}"/>
          </ac:spMkLst>
        </pc:spChg>
        <pc:spChg chg="add mod">
          <ac:chgData name="David Smith" userId="e942732be3bca474" providerId="LiveId" clId="{2CC57639-E922-465B-B50D-00950461CC36}" dt="2019-05-28T19:42:40.651" v="2020" actId="20577"/>
          <ac:spMkLst>
            <pc:docMk/>
            <pc:sldMk cId="1787952552" sldId="263"/>
            <ac:spMk id="18" creationId="{41076624-0C1F-41A8-A5DF-1933DB1EDD25}"/>
          </ac:spMkLst>
        </pc:spChg>
        <pc:picChg chg="add del mod">
          <ac:chgData name="David Smith" userId="e942732be3bca474" providerId="LiveId" clId="{2CC57639-E922-465B-B50D-00950461CC36}" dt="2019-05-28T17:02:23.033" v="1071" actId="478"/>
          <ac:picMkLst>
            <pc:docMk/>
            <pc:sldMk cId="1787952552" sldId="263"/>
            <ac:picMk id="2" creationId="{C92FE399-61C2-4EB2-8BD5-6132C845EA18}"/>
          </ac:picMkLst>
        </pc:picChg>
        <pc:picChg chg="add del mod">
          <ac:chgData name="David Smith" userId="e942732be3bca474" providerId="LiveId" clId="{2CC57639-E922-465B-B50D-00950461CC36}" dt="2019-05-28T18:45:36.002" v="1736" actId="478"/>
          <ac:picMkLst>
            <pc:docMk/>
            <pc:sldMk cId="1787952552" sldId="263"/>
            <ac:picMk id="3" creationId="{E073B173-9DA4-4A5E-BC39-3FD078B33A90}"/>
          </ac:picMkLst>
        </pc:picChg>
        <pc:picChg chg="del">
          <ac:chgData name="David Smith" userId="e942732be3bca474" providerId="LiveId" clId="{2CC57639-E922-465B-B50D-00950461CC36}" dt="2019-05-28T16:53:49.107" v="1058" actId="478"/>
          <ac:picMkLst>
            <pc:docMk/>
            <pc:sldMk cId="1787952552" sldId="263"/>
            <ac:picMk id="4" creationId="{179C3DD6-DCF9-4D8A-96A5-AABA03890AF9}"/>
          </ac:picMkLst>
        </pc:picChg>
        <pc:picChg chg="add mod">
          <ac:chgData name="David Smith" userId="e942732be3bca474" providerId="LiveId" clId="{2CC57639-E922-465B-B50D-00950461CC36}" dt="2019-06-03T11:22:16.162" v="7570" actId="1076"/>
          <ac:picMkLst>
            <pc:docMk/>
            <pc:sldMk cId="1787952552" sldId="263"/>
            <ac:picMk id="13" creationId="{5B29E4AB-3634-4E42-ADBD-F37CBF000FDA}"/>
          </ac:picMkLst>
        </pc:picChg>
      </pc:sldChg>
      <pc:sldChg chg="modSp">
        <pc:chgData name="David Smith" userId="e942732be3bca474" providerId="LiveId" clId="{2CC57639-E922-465B-B50D-00950461CC36}" dt="2019-06-03T11:32:07.441" v="7611" actId="1076"/>
        <pc:sldMkLst>
          <pc:docMk/>
          <pc:sldMk cId="1256279841" sldId="264"/>
        </pc:sldMkLst>
        <pc:picChg chg="mod">
          <ac:chgData name="David Smith" userId="e942732be3bca474" providerId="LiveId" clId="{2CC57639-E922-465B-B50D-00950461CC36}" dt="2019-06-03T11:32:07.441" v="7611" actId="1076"/>
          <ac:picMkLst>
            <pc:docMk/>
            <pc:sldMk cId="1256279841" sldId="264"/>
            <ac:picMk id="7" creationId="{F8AFB5F0-E411-4631-B43E-75DBE8875750}"/>
          </ac:picMkLst>
        </pc:picChg>
      </pc:sldChg>
      <pc:sldChg chg="addSp delSp modSp del ord">
        <pc:chgData name="David Smith" userId="e942732be3bca474" providerId="LiveId" clId="{2CC57639-E922-465B-B50D-00950461CC36}" dt="2019-06-03T11:12:07.274" v="7481" actId="2696"/>
        <pc:sldMkLst>
          <pc:docMk/>
          <pc:sldMk cId="4129191820" sldId="264"/>
        </pc:sldMkLst>
        <pc:spChg chg="add mod">
          <ac:chgData name="David Smith" userId="e942732be3bca474" providerId="LiveId" clId="{2CC57639-E922-465B-B50D-00950461CC36}" dt="2019-06-03T11:11:59.011" v="7479" actId="1076"/>
          <ac:spMkLst>
            <pc:docMk/>
            <pc:sldMk cId="4129191820" sldId="264"/>
            <ac:spMk id="2" creationId="{350C20F7-960D-4FBB-9701-04261162058C}"/>
          </ac:spMkLst>
        </pc:spChg>
        <pc:spChg chg="add del mod">
          <ac:chgData name="David Smith" userId="e942732be3bca474" providerId="LiveId" clId="{2CC57639-E922-465B-B50D-00950461CC36}" dt="2019-06-03T11:12:03.418" v="7480" actId="478"/>
          <ac:spMkLst>
            <pc:docMk/>
            <pc:sldMk cId="4129191820" sldId="264"/>
            <ac:spMk id="3" creationId="{D0B63F39-B359-43BE-A7DE-9AC0B442AC8B}"/>
          </ac:spMkLst>
        </pc:spChg>
        <pc:spChg chg="add del mod">
          <ac:chgData name="David Smith" userId="e942732be3bca474" providerId="LiveId" clId="{2CC57639-E922-465B-B50D-00950461CC36}" dt="2019-06-03T11:11:41.508" v="7471" actId="478"/>
          <ac:spMkLst>
            <pc:docMk/>
            <pc:sldMk cId="4129191820" sldId="264"/>
            <ac:spMk id="4" creationId="{E1AA803A-2534-40F0-A184-A47E84B7BC08}"/>
          </ac:spMkLst>
        </pc:spChg>
        <pc:spChg chg="add del mod">
          <ac:chgData name="David Smith" userId="e942732be3bca474" providerId="LiveId" clId="{2CC57639-E922-465B-B50D-00950461CC36}" dt="2019-05-28T18:33:52.627" v="1477"/>
          <ac:spMkLst>
            <pc:docMk/>
            <pc:sldMk cId="4129191820" sldId="264"/>
            <ac:spMk id="8" creationId="{BCC2738F-7C7B-44E9-9587-48E47CD7793E}"/>
          </ac:spMkLst>
        </pc:spChg>
        <pc:spChg chg="add mod">
          <ac:chgData name="David Smith" userId="e942732be3bca474" providerId="LiveId" clId="{2CC57639-E922-465B-B50D-00950461CC36}" dt="2019-06-03T11:11:50.010" v="7478" actId="20577"/>
          <ac:spMkLst>
            <pc:docMk/>
            <pc:sldMk cId="4129191820" sldId="264"/>
            <ac:spMk id="9" creationId="{9CB372D2-EB71-4EDD-B066-5F831AD9A55C}"/>
          </ac:spMkLst>
        </pc:spChg>
        <pc:spChg chg="add del mod">
          <ac:chgData name="David Smith" userId="e942732be3bca474" providerId="LiveId" clId="{2CC57639-E922-465B-B50D-00950461CC36}" dt="2019-05-28T20:17:42.088" v="2330" actId="478"/>
          <ac:spMkLst>
            <pc:docMk/>
            <pc:sldMk cId="4129191820" sldId="264"/>
            <ac:spMk id="10" creationId="{F3AEBDCF-0E63-4406-81AA-5B1AECBB40E0}"/>
          </ac:spMkLst>
        </pc:spChg>
        <pc:spChg chg="del">
          <ac:chgData name="David Smith" userId="e942732be3bca474" providerId="LiveId" clId="{2CC57639-E922-465B-B50D-00950461CC36}" dt="2019-05-28T18:07:02.873" v="1162" actId="478"/>
          <ac:spMkLst>
            <pc:docMk/>
            <pc:sldMk cId="4129191820" sldId="264"/>
            <ac:spMk id="18" creationId="{798FD6F3-9E0D-4098-8204-01513C5A0BEA}"/>
          </ac:spMkLst>
        </pc:spChg>
        <pc:picChg chg="del mod">
          <ac:chgData name="David Smith" userId="e942732be3bca474" providerId="LiveId" clId="{2CC57639-E922-465B-B50D-00950461CC36}" dt="2019-05-28T18:31:53.650" v="1473"/>
          <ac:picMkLst>
            <pc:docMk/>
            <pc:sldMk cId="4129191820" sldId="264"/>
            <ac:picMk id="2" creationId="{960BAF55-048A-4373-AEC0-3E8902EB67DA}"/>
          </ac:picMkLst>
        </pc:picChg>
        <pc:picChg chg="add del mod">
          <ac:chgData name="David Smith" userId="e942732be3bca474" providerId="LiveId" clId="{2CC57639-E922-465B-B50D-00950461CC36}" dt="2019-06-03T10:16:06.030" v="7053" actId="478"/>
          <ac:picMkLst>
            <pc:docMk/>
            <pc:sldMk cId="4129191820" sldId="264"/>
            <ac:picMk id="5" creationId="{082E88EC-4C10-49B6-A0BD-02DDC701C09C}"/>
          </ac:picMkLst>
        </pc:picChg>
        <pc:picChg chg="add del mod">
          <ac:chgData name="David Smith" userId="e942732be3bca474" providerId="LiveId" clId="{2CC57639-E922-465B-B50D-00950461CC36}" dt="2019-05-28T20:52:00.934" v="2458" actId="478"/>
          <ac:picMkLst>
            <pc:docMk/>
            <pc:sldMk cId="4129191820" sldId="264"/>
            <ac:picMk id="5" creationId="{5DCF8211-02C2-47C2-A216-3B60970C4F8A}"/>
          </ac:picMkLst>
        </pc:picChg>
        <pc:picChg chg="add del mod">
          <ac:chgData name="David Smith" userId="e942732be3bca474" providerId="LiveId" clId="{2CC57639-E922-465B-B50D-00950461CC36}" dt="2019-06-03T09:55:26.128" v="7028" actId="478"/>
          <ac:picMkLst>
            <pc:docMk/>
            <pc:sldMk cId="4129191820" sldId="264"/>
            <ac:picMk id="6" creationId="{C38C4AE0-2A71-4707-BC5F-603324B8B6A1}"/>
          </ac:picMkLst>
        </pc:picChg>
        <pc:picChg chg="add mod">
          <ac:chgData name="David Smith" userId="e942732be3bca474" providerId="LiveId" clId="{2CC57639-E922-465B-B50D-00950461CC36}" dt="2019-06-03T11:11:44.665" v="7472" actId="1076"/>
          <ac:picMkLst>
            <pc:docMk/>
            <pc:sldMk cId="4129191820" sldId="264"/>
            <ac:picMk id="7" creationId="{F8AFB5F0-E411-4631-B43E-75DBE8875750}"/>
          </ac:picMkLst>
        </pc:picChg>
      </pc:sldChg>
      <pc:sldChg chg="modSp ord">
        <pc:chgData name="David Smith" userId="e942732be3bca474" providerId="LiveId" clId="{2CC57639-E922-465B-B50D-00950461CC36}" dt="2019-06-01T07:45:37.984" v="6043" actId="5793"/>
        <pc:sldMkLst>
          <pc:docMk/>
          <pc:sldMk cId="2671279930" sldId="265"/>
        </pc:sldMkLst>
        <pc:spChg chg="mod">
          <ac:chgData name="David Smith" userId="e942732be3bca474" providerId="LiveId" clId="{2CC57639-E922-465B-B50D-00950461CC36}" dt="2019-06-01T07:45:37.984" v="6043" actId="5793"/>
          <ac:spMkLst>
            <pc:docMk/>
            <pc:sldMk cId="2671279930" sldId="265"/>
            <ac:spMk id="18" creationId="{798FD6F3-9E0D-4098-8204-01513C5A0BEA}"/>
          </ac:spMkLst>
        </pc:spChg>
      </pc:sldChg>
      <pc:sldChg chg="addSp delSp modSp add">
        <pc:chgData name="David Smith" userId="e942732be3bca474" providerId="LiveId" clId="{2CC57639-E922-465B-B50D-00950461CC36}" dt="2019-06-02T05:04:06.440" v="6986" actId="1076"/>
        <pc:sldMkLst>
          <pc:docMk/>
          <pc:sldMk cId="2633898798" sldId="266"/>
        </pc:sldMkLst>
        <pc:spChg chg="mod">
          <ac:chgData name="David Smith" userId="e942732be3bca474" providerId="LiveId" clId="{2CC57639-E922-465B-B50D-00950461CC36}" dt="2019-06-02T05:04:06.440" v="6986" actId="1076"/>
          <ac:spMkLst>
            <pc:docMk/>
            <pc:sldMk cId="2633898798" sldId="266"/>
            <ac:spMk id="7" creationId="{1A91FD28-7A19-4692-8872-44E88EFB1DDE}"/>
          </ac:spMkLst>
        </pc:spChg>
        <pc:picChg chg="add del mod">
          <ac:chgData name="David Smith" userId="e942732be3bca474" providerId="LiveId" clId="{2CC57639-E922-465B-B50D-00950461CC36}" dt="2019-05-31T12:37:17.024" v="5857"/>
          <ac:picMkLst>
            <pc:docMk/>
            <pc:sldMk cId="2633898798" sldId="266"/>
            <ac:picMk id="2" creationId="{5BD64582-7874-4175-A8CD-666A60134925}"/>
          </ac:picMkLst>
        </pc:picChg>
      </pc:sldChg>
      <pc:sldChg chg="addSp delSp modSp del">
        <pc:chgData name="David Smith" userId="e942732be3bca474" providerId="LiveId" clId="{2CC57639-E922-465B-B50D-00950461CC36}" dt="2019-06-03T10:59:27.570" v="7445" actId="2696"/>
        <pc:sldMkLst>
          <pc:docMk/>
          <pc:sldMk cId="3889382037" sldId="267"/>
        </pc:sldMkLst>
        <pc:spChg chg="add del mod">
          <ac:chgData name="David Smith" userId="e942732be3bca474" providerId="LiveId" clId="{2CC57639-E922-465B-B50D-00950461CC36}" dt="2019-05-31T07:27:32.724" v="4792" actId="478"/>
          <ac:spMkLst>
            <pc:docMk/>
            <pc:sldMk cId="3889382037" sldId="267"/>
            <ac:spMk id="2" creationId="{D772B5FA-3705-4DC2-A410-B9C4A95A73BD}"/>
          </ac:spMkLst>
        </pc:spChg>
        <pc:spChg chg="add mod">
          <ac:chgData name="David Smith" userId="e942732be3bca474" providerId="LiveId" clId="{2CC57639-E922-465B-B50D-00950461CC36}" dt="2019-06-03T10:58:00.904" v="7441" actId="20577"/>
          <ac:spMkLst>
            <pc:docMk/>
            <pc:sldMk cId="3889382037" sldId="267"/>
            <ac:spMk id="3" creationId="{0877CD83-57DF-4F24-AD49-793568F909AA}"/>
          </ac:spMkLst>
        </pc:spChg>
        <pc:spChg chg="del mod">
          <ac:chgData name="David Smith" userId="e942732be3bca474" providerId="LiveId" clId="{2CC57639-E922-465B-B50D-00950461CC36}" dt="2019-05-31T07:25:23.857" v="4741" actId="478"/>
          <ac:spMkLst>
            <pc:docMk/>
            <pc:sldMk cId="3889382037" sldId="267"/>
            <ac:spMk id="7" creationId="{1A91FD28-7A19-4692-8872-44E88EFB1DDE}"/>
          </ac:spMkLst>
        </pc:spChg>
      </pc:sldChg>
      <pc:sldChg chg="addSp delSp modSp ord">
        <pc:chgData name="David Smith" userId="e942732be3bca474" providerId="LiveId" clId="{2CC57639-E922-465B-B50D-00950461CC36}" dt="2019-05-31T11:22:39.653" v="5384" actId="1076"/>
        <pc:sldMkLst>
          <pc:docMk/>
          <pc:sldMk cId="521389440" sldId="268"/>
        </pc:sldMkLst>
        <pc:spChg chg="del">
          <ac:chgData name="David Smith" userId="e942732be3bca474" providerId="LiveId" clId="{2CC57639-E922-465B-B50D-00950461CC36}" dt="2019-05-31T07:28:50.047" v="4832" actId="478"/>
          <ac:spMkLst>
            <pc:docMk/>
            <pc:sldMk cId="521389440" sldId="268"/>
            <ac:spMk id="2" creationId="{D772B5FA-3705-4DC2-A410-B9C4A95A73BD}"/>
          </ac:spMkLst>
        </pc:spChg>
        <pc:spChg chg="add mod">
          <ac:chgData name="David Smith" userId="e942732be3bca474" providerId="LiveId" clId="{2CC57639-E922-465B-B50D-00950461CC36}" dt="2019-05-31T11:22:39.653" v="5384" actId="1076"/>
          <ac:spMkLst>
            <pc:docMk/>
            <pc:sldMk cId="521389440" sldId="268"/>
            <ac:spMk id="7" creationId="{02E328D7-9647-41BF-95EF-7F1F3AB1AE7D}"/>
          </ac:spMkLst>
        </pc:spChg>
      </pc:sldChg>
      <pc:sldChg chg="modSp">
        <pc:chgData name="David Smith" userId="e942732be3bca474" providerId="LiveId" clId="{2CC57639-E922-465B-B50D-00950461CC36}" dt="2019-05-31T11:22:17.200" v="5382" actId="1076"/>
        <pc:sldMkLst>
          <pc:docMk/>
          <pc:sldMk cId="3207899655" sldId="269"/>
        </pc:sldMkLst>
        <pc:spChg chg="mod">
          <ac:chgData name="David Smith" userId="e942732be3bca474" providerId="LiveId" clId="{2CC57639-E922-465B-B50D-00950461CC36}" dt="2019-05-31T11:22:17.200" v="5382" actId="1076"/>
          <ac:spMkLst>
            <pc:docMk/>
            <pc:sldMk cId="3207899655" sldId="269"/>
            <ac:spMk id="7" creationId="{02E328D7-9647-41BF-95EF-7F1F3AB1AE7D}"/>
          </ac:spMkLst>
        </pc:spChg>
      </pc:sldChg>
      <pc:sldChg chg="addSp delSp modSp add">
        <pc:chgData name="David Smith" userId="e942732be3bca474" providerId="LiveId" clId="{2CC57639-E922-465B-B50D-00950461CC36}" dt="2019-06-03T11:50:14.154" v="7692" actId="478"/>
        <pc:sldMkLst>
          <pc:docMk/>
          <pc:sldMk cId="58650134" sldId="270"/>
        </pc:sldMkLst>
        <pc:spChg chg="mod">
          <ac:chgData name="David Smith" userId="e942732be3bca474" providerId="LiveId" clId="{2CC57639-E922-465B-B50D-00950461CC36}" dt="2019-05-31T12:33:37.182" v="5845" actId="1076"/>
          <ac:spMkLst>
            <pc:docMk/>
            <pc:sldMk cId="58650134" sldId="270"/>
            <ac:spMk id="3" creationId="{0877CD83-57DF-4F24-AD49-793568F909AA}"/>
          </ac:spMkLst>
        </pc:spChg>
        <pc:picChg chg="add del mod">
          <ac:chgData name="David Smith" userId="e942732be3bca474" providerId="LiveId" clId="{2CC57639-E922-465B-B50D-00950461CC36}" dt="2019-05-31T12:37:12.773" v="5855" actId="478"/>
          <ac:picMkLst>
            <pc:docMk/>
            <pc:sldMk cId="58650134" sldId="270"/>
            <ac:picMk id="2" creationId="{14D68686-D4A4-474D-A4F6-624ABAB1DD1A}"/>
          </ac:picMkLst>
        </pc:picChg>
        <pc:picChg chg="add del mod">
          <ac:chgData name="David Smith" userId="e942732be3bca474" providerId="LiveId" clId="{2CC57639-E922-465B-B50D-00950461CC36}" dt="2019-06-03T11:50:14.154" v="7692" actId="478"/>
          <ac:picMkLst>
            <pc:docMk/>
            <pc:sldMk cId="58650134" sldId="270"/>
            <ac:picMk id="8" creationId="{240D64F0-12F0-4B19-8D3C-4D44895BDDDB}"/>
          </ac:picMkLst>
        </pc:picChg>
      </pc:sldChg>
      <pc:sldChg chg="addSp delSp modSp">
        <pc:chgData name="David Smith" userId="e942732be3bca474" providerId="LiveId" clId="{2CC57639-E922-465B-B50D-00950461CC36}" dt="2019-06-01T08:05:01.229" v="6138" actId="1076"/>
        <pc:sldMkLst>
          <pc:docMk/>
          <pc:sldMk cId="2278115403" sldId="271"/>
        </pc:sldMkLst>
        <pc:spChg chg="mod">
          <ac:chgData name="David Smith" userId="e942732be3bca474" providerId="LiveId" clId="{2CC57639-E922-465B-B50D-00950461CC36}" dt="2019-06-01T08:03:49.479" v="6123" actId="1076"/>
          <ac:spMkLst>
            <pc:docMk/>
            <pc:sldMk cId="2278115403" sldId="271"/>
            <ac:spMk id="18" creationId="{798FD6F3-9E0D-4098-8204-01513C5A0BEA}"/>
          </ac:spMkLst>
        </pc:spChg>
        <pc:picChg chg="add mod">
          <ac:chgData name="David Smith" userId="e942732be3bca474" providerId="LiveId" clId="{2CC57639-E922-465B-B50D-00950461CC36}" dt="2019-06-01T08:05:01.229" v="6138" actId="1076"/>
          <ac:picMkLst>
            <pc:docMk/>
            <pc:sldMk cId="2278115403" sldId="271"/>
            <ac:picMk id="2" creationId="{1950529F-C053-49BA-A25B-7A208E7A9EAE}"/>
          </ac:picMkLst>
        </pc:picChg>
        <pc:picChg chg="add del">
          <ac:chgData name="David Smith" userId="e942732be3bca474" providerId="LiveId" clId="{2CC57639-E922-465B-B50D-00950461CC36}" dt="2019-06-01T07:40:35.226" v="5988"/>
          <ac:picMkLst>
            <pc:docMk/>
            <pc:sldMk cId="2278115403" sldId="271"/>
            <ac:picMk id="3" creationId="{1573C92F-66C2-4DE6-BE64-7A1050C995C7}"/>
          </ac:picMkLst>
        </pc:picChg>
        <pc:picChg chg="add mod">
          <ac:chgData name="David Smith" userId="e942732be3bca474" providerId="LiveId" clId="{2CC57639-E922-465B-B50D-00950461CC36}" dt="2019-06-01T08:04:06.205" v="6127" actId="1076"/>
          <ac:picMkLst>
            <pc:docMk/>
            <pc:sldMk cId="2278115403" sldId="271"/>
            <ac:picMk id="4" creationId="{85917C03-E291-43D2-A958-B8AAD8583040}"/>
          </ac:picMkLst>
        </pc:picChg>
        <pc:picChg chg="add del mod">
          <ac:chgData name="David Smith" userId="e942732be3bca474" providerId="LiveId" clId="{2CC57639-E922-465B-B50D-00950461CC36}" dt="2019-06-01T08:02:49.991" v="6116" actId="478"/>
          <ac:picMkLst>
            <pc:docMk/>
            <pc:sldMk cId="2278115403" sldId="271"/>
            <ac:picMk id="5" creationId="{31AE3494-4332-48CE-9FB3-48701AC3DBB6}"/>
          </ac:picMkLst>
        </pc:picChg>
        <pc:picChg chg="add mod">
          <ac:chgData name="David Smith" userId="e942732be3bca474" providerId="LiveId" clId="{2CC57639-E922-465B-B50D-00950461CC36}" dt="2019-06-01T08:04:37.800" v="6133" actId="1076"/>
          <ac:picMkLst>
            <pc:docMk/>
            <pc:sldMk cId="2278115403" sldId="271"/>
            <ac:picMk id="6" creationId="{7F3FCA4B-90E6-4F12-9F28-B59568C09EE6}"/>
          </ac:picMkLst>
        </pc:picChg>
        <pc:picChg chg="add mod">
          <ac:chgData name="David Smith" userId="e942732be3bca474" providerId="LiveId" clId="{2CC57639-E922-465B-B50D-00950461CC36}" dt="2019-06-01T08:05:01.229" v="6138" actId="1076"/>
          <ac:picMkLst>
            <pc:docMk/>
            <pc:sldMk cId="2278115403" sldId="271"/>
            <ac:picMk id="7" creationId="{BE2BA746-427A-4521-BED5-98248175B233}"/>
          </ac:picMkLst>
        </pc:picChg>
        <pc:picChg chg="add mod">
          <ac:chgData name="David Smith" userId="e942732be3bca474" providerId="LiveId" clId="{2CC57639-E922-465B-B50D-00950461CC36}" dt="2019-06-01T08:05:01.229" v="6138" actId="1076"/>
          <ac:picMkLst>
            <pc:docMk/>
            <pc:sldMk cId="2278115403" sldId="271"/>
            <ac:picMk id="8" creationId="{20FD16BF-AB84-42B1-9726-F4B1FF1A4520}"/>
          </ac:picMkLst>
        </pc:picChg>
        <pc:picChg chg="add mod">
          <ac:chgData name="David Smith" userId="e942732be3bca474" providerId="LiveId" clId="{2CC57639-E922-465B-B50D-00950461CC36}" dt="2019-06-01T08:04:40.683" v="6134" actId="1076"/>
          <ac:picMkLst>
            <pc:docMk/>
            <pc:sldMk cId="2278115403" sldId="271"/>
            <ac:picMk id="9" creationId="{14666313-1F38-4F85-85F4-0972FAF52FBC}"/>
          </ac:picMkLst>
        </pc:picChg>
        <pc:picChg chg="add mod">
          <ac:chgData name="David Smith" userId="e942732be3bca474" providerId="LiveId" clId="{2CC57639-E922-465B-B50D-00950461CC36}" dt="2019-06-01T08:05:01.229" v="6138" actId="1076"/>
          <ac:picMkLst>
            <pc:docMk/>
            <pc:sldMk cId="2278115403" sldId="271"/>
            <ac:picMk id="10" creationId="{D3844356-0E62-4CBD-A715-8B38B9B3068E}"/>
          </ac:picMkLst>
        </pc:picChg>
        <pc:picChg chg="add mod">
          <ac:chgData name="David Smith" userId="e942732be3bca474" providerId="LiveId" clId="{2CC57639-E922-465B-B50D-00950461CC36}" dt="2019-06-01T08:04:46.674" v="6136" actId="14100"/>
          <ac:picMkLst>
            <pc:docMk/>
            <pc:sldMk cId="2278115403" sldId="271"/>
            <ac:picMk id="11" creationId="{1103DC37-6FAD-4606-8721-CA58F6873753}"/>
          </ac:picMkLst>
        </pc:picChg>
        <pc:picChg chg="add mod">
          <ac:chgData name="David Smith" userId="e942732be3bca474" providerId="LiveId" clId="{2CC57639-E922-465B-B50D-00950461CC36}" dt="2019-06-01T08:04:50.423" v="6137" actId="1076"/>
          <ac:picMkLst>
            <pc:docMk/>
            <pc:sldMk cId="2278115403" sldId="271"/>
            <ac:picMk id="12" creationId="{5F7A0C87-B417-4C6D-AA3B-912744BB75E1}"/>
          </ac:picMkLst>
        </pc:picChg>
        <pc:picChg chg="add del mod">
          <ac:chgData name="David Smith" userId="e942732be3bca474" providerId="LiveId" clId="{2CC57639-E922-465B-B50D-00950461CC36}" dt="2019-06-01T08:02:33.497" v="6113" actId="478"/>
          <ac:picMkLst>
            <pc:docMk/>
            <pc:sldMk cId="2278115403" sldId="271"/>
            <ac:picMk id="19" creationId="{37F9991C-AF3E-4BD1-871D-F8F490F9C066}"/>
          </ac:picMkLst>
        </pc:picChg>
        <pc:picChg chg="add del mod">
          <ac:chgData name="David Smith" userId="e942732be3bca474" providerId="LiveId" clId="{2CC57639-E922-465B-B50D-00950461CC36}" dt="2019-06-01T08:02:33.497" v="6113" actId="478"/>
          <ac:picMkLst>
            <pc:docMk/>
            <pc:sldMk cId="2278115403" sldId="271"/>
            <ac:picMk id="20" creationId="{4D01F7AF-42E9-4194-AD01-E0DD9BE49EB4}"/>
          </ac:picMkLst>
        </pc:picChg>
        <pc:picChg chg="add del mod">
          <ac:chgData name="David Smith" userId="e942732be3bca474" providerId="LiveId" clId="{2CC57639-E922-465B-B50D-00950461CC36}" dt="2019-06-01T08:02:33.497" v="6113" actId="478"/>
          <ac:picMkLst>
            <pc:docMk/>
            <pc:sldMk cId="2278115403" sldId="271"/>
            <ac:picMk id="21" creationId="{74B1E611-93C7-4977-A78E-B702CF71AED7}"/>
          </ac:picMkLst>
        </pc:picChg>
        <pc:picChg chg="add del mod">
          <ac:chgData name="David Smith" userId="e942732be3bca474" providerId="LiveId" clId="{2CC57639-E922-465B-B50D-00950461CC36}" dt="2019-06-01T08:02:33.497" v="6113" actId="478"/>
          <ac:picMkLst>
            <pc:docMk/>
            <pc:sldMk cId="2278115403" sldId="271"/>
            <ac:picMk id="22" creationId="{C561AD2C-0723-4678-9D86-BAC60D591299}"/>
          </ac:picMkLst>
        </pc:picChg>
      </pc:sldChg>
      <pc:sldChg chg="modSp ord">
        <pc:chgData name="David Smith" userId="e942732be3bca474" providerId="LiveId" clId="{2CC57639-E922-465B-B50D-00950461CC36}" dt="2019-06-02T05:03:45.002" v="6985" actId="20577"/>
        <pc:sldMkLst>
          <pc:docMk/>
          <pc:sldMk cId="4114747887" sldId="272"/>
        </pc:sldMkLst>
        <pc:spChg chg="mod">
          <ac:chgData name="David Smith" userId="e942732be3bca474" providerId="LiveId" clId="{2CC57639-E922-465B-B50D-00950461CC36}" dt="2019-06-02T05:03:45.002" v="6985" actId="20577"/>
          <ac:spMkLst>
            <pc:docMk/>
            <pc:sldMk cId="4114747887" sldId="272"/>
            <ac:spMk id="7" creationId="{1A91FD28-7A19-4692-8872-44E88EFB1DDE}"/>
          </ac:spMkLst>
        </pc:spChg>
      </pc:sldChg>
      <pc:sldChg chg="addSp delSp del ord">
        <pc:chgData name="David Smith" userId="e942732be3bca474" providerId="LiveId" clId="{2CC57639-E922-465B-B50D-00950461CC36}" dt="2019-06-03T10:56:37.982" v="7382" actId="2696"/>
        <pc:sldMkLst>
          <pc:docMk/>
          <pc:sldMk cId="315075057" sldId="273"/>
        </pc:sldMkLst>
        <pc:picChg chg="add del">
          <ac:chgData name="David Smith" userId="e942732be3bca474" providerId="LiveId" clId="{2CC57639-E922-465B-B50D-00950461CC36}" dt="2019-06-01T16:56:47.110" v="6163" actId="478"/>
          <ac:picMkLst>
            <pc:docMk/>
            <pc:sldMk cId="315075057" sldId="273"/>
            <ac:picMk id="3" creationId="{5CFC85E2-129B-473A-B471-A63A24CFBC7A}"/>
          </ac:picMkLst>
        </pc:picChg>
      </pc:sldChg>
      <pc:sldChg chg="add del">
        <pc:chgData name="David Smith" userId="e942732be3bca474" providerId="LiveId" clId="{2CC57639-E922-465B-B50D-00950461CC36}" dt="2019-06-03T10:59:27.570" v="7444" actId="2696"/>
        <pc:sldMkLst>
          <pc:docMk/>
          <pc:sldMk cId="1618779883" sldId="273"/>
        </pc:sldMkLst>
      </pc:sldChg>
      <pc:sldChg chg="delSp modSp ord">
        <pc:chgData name="David Smith" userId="e942732be3bca474" providerId="LiveId" clId="{2CC57639-E922-465B-B50D-00950461CC36}" dt="2019-06-03T15:20:38.066" v="7807" actId="20577"/>
        <pc:sldMkLst>
          <pc:docMk/>
          <pc:sldMk cId="3933871330" sldId="274"/>
        </pc:sldMkLst>
        <pc:spChg chg="mod">
          <ac:chgData name="David Smith" userId="e942732be3bca474" providerId="LiveId" clId="{2CC57639-E922-465B-B50D-00950461CC36}" dt="2019-06-03T15:20:38.066" v="7807" actId="20577"/>
          <ac:spMkLst>
            <pc:docMk/>
            <pc:sldMk cId="3933871330" sldId="274"/>
            <ac:spMk id="7" creationId="{1A91FD28-7A19-4692-8872-44E88EFB1DDE}"/>
          </ac:spMkLst>
        </pc:spChg>
        <pc:picChg chg="del">
          <ac:chgData name="David Smith" userId="e942732be3bca474" providerId="LiveId" clId="{2CC57639-E922-465B-B50D-00950461CC36}" dt="2019-06-01T16:57:00.398" v="6165" actId="478"/>
          <ac:picMkLst>
            <pc:docMk/>
            <pc:sldMk cId="3933871330" sldId="274"/>
            <ac:picMk id="2" creationId="{F39A5F06-D908-4A83-B87B-08722597D0AA}"/>
          </ac:picMkLst>
        </pc:picChg>
        <pc:picChg chg="del mod">
          <ac:chgData name="David Smith" userId="e942732be3bca474" providerId="LiveId" clId="{2CC57639-E922-465B-B50D-00950461CC36}" dt="2019-06-01T16:57:19.850" v="6166" actId="478"/>
          <ac:picMkLst>
            <pc:docMk/>
            <pc:sldMk cId="3933871330" sldId="274"/>
            <ac:picMk id="3" creationId="{5CFC85E2-129B-473A-B471-A63A24CFBC7A}"/>
          </ac:picMkLst>
        </pc:picChg>
      </pc:sldChg>
      <pc:sldChg chg="add del">
        <pc:chgData name="David Smith" userId="e942732be3bca474" providerId="LiveId" clId="{2CC57639-E922-465B-B50D-00950461CC36}" dt="2019-06-03T10:59:27.570" v="7443" actId="2696"/>
        <pc:sldMkLst>
          <pc:docMk/>
          <pc:sldMk cId="1655504763" sldId="275"/>
        </pc:sldMkLst>
      </pc:sldChg>
      <pc:sldChg chg="addSp delSp modSp del ord">
        <pc:chgData name="David Smith" userId="e942732be3bca474" providerId="LiveId" clId="{2CC57639-E922-465B-B50D-00950461CC36}" dt="2019-06-03T10:56:37.982" v="7381" actId="2696"/>
        <pc:sldMkLst>
          <pc:docMk/>
          <pc:sldMk cId="1704019331" sldId="275"/>
        </pc:sldMkLst>
        <pc:spChg chg="add mod">
          <ac:chgData name="David Smith" userId="e942732be3bca474" providerId="LiveId" clId="{2CC57639-E922-465B-B50D-00950461CC36}" dt="2019-06-02T04:29:11.258" v="6550" actId="20577"/>
          <ac:spMkLst>
            <pc:docMk/>
            <pc:sldMk cId="1704019331" sldId="275"/>
            <ac:spMk id="2" creationId="{6F1A1F66-8CCB-470C-A65F-B39139626CC8}"/>
          </ac:spMkLst>
        </pc:spChg>
        <pc:spChg chg="add mod">
          <ac:chgData name="David Smith" userId="e942732be3bca474" providerId="LiveId" clId="{2CC57639-E922-465B-B50D-00950461CC36}" dt="2019-06-03T10:55:58.196" v="7379" actId="113"/>
          <ac:spMkLst>
            <pc:docMk/>
            <pc:sldMk cId="1704019331" sldId="275"/>
            <ac:spMk id="4" creationId="{2C2FDC5C-87F4-4E50-B1FB-19485671EEF0}"/>
          </ac:spMkLst>
        </pc:spChg>
        <pc:spChg chg="del">
          <ac:chgData name="David Smith" userId="e942732be3bca474" providerId="LiveId" clId="{2CC57639-E922-465B-B50D-00950461CC36}" dt="2019-06-01T16:57:24.043" v="6167" actId="478"/>
          <ac:spMkLst>
            <pc:docMk/>
            <pc:sldMk cId="1704019331" sldId="275"/>
            <ac:spMk id="7" creationId="{1A91FD28-7A19-4692-8872-44E88EFB1DDE}"/>
          </ac:spMkLst>
        </pc:spChg>
        <pc:spChg chg="add mod">
          <ac:chgData name="David Smith" userId="e942732be3bca474" providerId="LiveId" clId="{2CC57639-E922-465B-B50D-00950461CC36}" dt="2019-06-02T05:00:22.861" v="6937" actId="20577"/>
          <ac:spMkLst>
            <pc:docMk/>
            <pc:sldMk cId="1704019331" sldId="275"/>
            <ac:spMk id="10" creationId="{3FDD63DE-61F4-4F51-A251-6263A3E6937F}"/>
          </ac:spMkLst>
        </pc:spChg>
        <pc:spChg chg="add del">
          <ac:chgData name="David Smith" userId="e942732be3bca474" providerId="LiveId" clId="{2CC57639-E922-465B-B50D-00950461CC36}" dt="2019-06-01T17:01:04.756" v="6221" actId="478"/>
          <ac:spMkLst>
            <pc:docMk/>
            <pc:sldMk cId="1704019331" sldId="275"/>
            <ac:spMk id="11" creationId="{7A8F96CF-A35A-4357-8062-1C92DFF8A859}"/>
          </ac:spMkLst>
        </pc:spChg>
        <pc:spChg chg="add mod">
          <ac:chgData name="David Smith" userId="e942732be3bca474" providerId="LiveId" clId="{2CC57639-E922-465B-B50D-00950461CC36}" dt="2019-06-02T04:22:30.304" v="6499" actId="14100"/>
          <ac:spMkLst>
            <pc:docMk/>
            <pc:sldMk cId="1704019331" sldId="275"/>
            <ac:spMk id="12" creationId="{79AA06F5-63A9-446E-82E0-392291FEB724}"/>
          </ac:spMkLst>
        </pc:spChg>
        <pc:spChg chg="add mod">
          <ac:chgData name="David Smith" userId="e942732be3bca474" providerId="LiveId" clId="{2CC57639-E922-465B-B50D-00950461CC36}" dt="2019-06-03T10:43:43.304" v="7358" actId="20577"/>
          <ac:spMkLst>
            <pc:docMk/>
            <pc:sldMk cId="1704019331" sldId="275"/>
            <ac:spMk id="13" creationId="{1DAED8A6-2528-448A-BB18-B01CABD3B483}"/>
          </ac:spMkLst>
        </pc:spChg>
        <pc:spChg chg="add mod">
          <ac:chgData name="David Smith" userId="e942732be3bca474" providerId="LiveId" clId="{2CC57639-E922-465B-B50D-00950461CC36}" dt="2019-06-03T10:43:41.617" v="7357" actId="20577"/>
          <ac:spMkLst>
            <pc:docMk/>
            <pc:sldMk cId="1704019331" sldId="275"/>
            <ac:spMk id="18" creationId="{AA8F0B3D-8E70-4D43-898D-5C97B3A7E29D}"/>
          </ac:spMkLst>
        </pc:spChg>
        <pc:spChg chg="add mod">
          <ac:chgData name="David Smith" userId="e942732be3bca474" providerId="LiveId" clId="{2CC57639-E922-465B-B50D-00950461CC36}" dt="2019-06-02T04:24:31.599" v="6522" actId="1076"/>
          <ac:spMkLst>
            <pc:docMk/>
            <pc:sldMk cId="1704019331" sldId="275"/>
            <ac:spMk id="19" creationId="{4707A103-1F00-4341-A7AA-DEA1A6556BE0}"/>
          </ac:spMkLst>
        </pc:spChg>
        <pc:spChg chg="add mod">
          <ac:chgData name="David Smith" userId="e942732be3bca474" providerId="LiveId" clId="{2CC57639-E922-465B-B50D-00950461CC36}" dt="2019-06-02T04:59:40.703" v="6930" actId="14100"/>
          <ac:spMkLst>
            <pc:docMk/>
            <pc:sldMk cId="1704019331" sldId="275"/>
            <ac:spMk id="20" creationId="{77A63696-1D2C-4388-A9FF-ACF1131392D6}"/>
          </ac:spMkLst>
        </pc:spChg>
        <pc:spChg chg="add mod">
          <ac:chgData name="David Smith" userId="e942732be3bca474" providerId="LiveId" clId="{2CC57639-E922-465B-B50D-00950461CC36}" dt="2019-06-03T10:23:58.979" v="7060" actId="20577"/>
          <ac:spMkLst>
            <pc:docMk/>
            <pc:sldMk cId="1704019331" sldId="275"/>
            <ac:spMk id="21" creationId="{8DFEED0F-B5E9-4170-8502-BDEFC5FBD6F6}"/>
          </ac:spMkLst>
        </pc:spChg>
        <pc:graphicFrameChg chg="add del">
          <ac:chgData name="David Smith" userId="e942732be3bca474" providerId="LiveId" clId="{2CC57639-E922-465B-B50D-00950461CC36}" dt="2019-06-01T16:59:58.447" v="6193" actId="478"/>
          <ac:graphicFrameMkLst>
            <pc:docMk/>
            <pc:sldMk cId="1704019331" sldId="275"/>
            <ac:graphicFrameMk id="4" creationId="{3ADD071D-A646-4588-B3A7-2E3D9B5F8048}"/>
          </ac:graphicFrameMkLst>
        </pc:graphicFrameChg>
        <pc:picChg chg="mod">
          <ac:chgData name="David Smith" userId="e942732be3bca474" providerId="LiveId" clId="{2CC57639-E922-465B-B50D-00950461CC36}" dt="2019-06-03T10:56:02.620" v="7380" actId="1076"/>
          <ac:picMkLst>
            <pc:docMk/>
            <pc:sldMk cId="1704019331" sldId="275"/>
            <ac:picMk id="3" creationId="{5CFC85E2-129B-473A-B471-A63A24CFBC7A}"/>
          </ac:picMkLst>
        </pc:picChg>
      </pc:sldChg>
      <pc:sldChg chg="addSp delSp modSp">
        <pc:chgData name="David Smith" userId="e942732be3bca474" providerId="LiveId" clId="{2CC57639-E922-465B-B50D-00950461CC36}" dt="2019-06-03T13:59:20.629" v="7737" actId="20577"/>
        <pc:sldMkLst>
          <pc:docMk/>
          <pc:sldMk cId="299598190" sldId="277"/>
        </pc:sldMkLst>
        <pc:spChg chg="del">
          <ac:chgData name="David Smith" userId="e942732be3bca474" providerId="LiveId" clId="{2CC57639-E922-465B-B50D-00950461CC36}" dt="2019-06-03T11:11:18.535" v="7467" actId="478"/>
          <ac:spMkLst>
            <pc:docMk/>
            <pc:sldMk cId="299598190" sldId="277"/>
            <ac:spMk id="2" creationId="{350C20F7-960D-4FBB-9701-04261162058C}"/>
          </ac:spMkLst>
        </pc:spChg>
        <pc:spChg chg="mod">
          <ac:chgData name="David Smith" userId="e942732be3bca474" providerId="LiveId" clId="{2CC57639-E922-465B-B50D-00950461CC36}" dt="2019-06-03T13:58:12.150" v="7731" actId="20577"/>
          <ac:spMkLst>
            <pc:docMk/>
            <pc:sldMk cId="299598190" sldId="277"/>
            <ac:spMk id="3" creationId="{D0B63F39-B359-43BE-A7DE-9AC0B442AC8B}"/>
          </ac:spMkLst>
        </pc:spChg>
        <pc:spChg chg="mod">
          <ac:chgData name="David Smith" userId="e942732be3bca474" providerId="LiveId" clId="{2CC57639-E922-465B-B50D-00950461CC36}" dt="2019-06-03T13:59:20.629" v="7737" actId="20577"/>
          <ac:spMkLst>
            <pc:docMk/>
            <pc:sldMk cId="299598190" sldId="277"/>
            <ac:spMk id="4" creationId="{E1AA803A-2534-40F0-A184-A47E84B7BC08}"/>
          </ac:spMkLst>
        </pc:spChg>
        <pc:spChg chg="add mod">
          <ac:chgData name="David Smith" userId="e942732be3bca474" providerId="LiveId" clId="{2CC57639-E922-465B-B50D-00950461CC36}" dt="2019-06-03T11:35:27.979" v="7621" actId="20577"/>
          <ac:spMkLst>
            <pc:docMk/>
            <pc:sldMk cId="299598190" sldId="277"/>
            <ac:spMk id="8" creationId="{282447CD-1DF8-4D6E-B4DB-2733899CE7ED}"/>
          </ac:spMkLst>
        </pc:spChg>
        <pc:spChg chg="mod">
          <ac:chgData name="David Smith" userId="e942732be3bca474" providerId="LiveId" clId="{2CC57639-E922-465B-B50D-00950461CC36}" dt="2019-06-03T11:49:23.907" v="7691" actId="1076"/>
          <ac:spMkLst>
            <pc:docMk/>
            <pc:sldMk cId="299598190" sldId="277"/>
            <ac:spMk id="9" creationId="{9CB372D2-EB71-4EDD-B066-5F831AD9A55C}"/>
          </ac:spMkLst>
        </pc:spChg>
        <pc:spChg chg="add mod">
          <ac:chgData name="David Smith" userId="e942732be3bca474" providerId="LiveId" clId="{2CC57639-E922-465B-B50D-00950461CC36}" dt="2019-06-03T11:24:14.167" v="7603" actId="1076"/>
          <ac:spMkLst>
            <pc:docMk/>
            <pc:sldMk cId="299598190" sldId="277"/>
            <ac:spMk id="18" creationId="{59351BBA-046C-48D0-BA02-D9EFD8DC37F9}"/>
          </ac:spMkLst>
        </pc:spChg>
        <pc:grpChg chg="add mod">
          <ac:chgData name="David Smith" userId="e942732be3bca474" providerId="LiveId" clId="{2CC57639-E922-465B-B50D-00950461CC36}" dt="2019-06-03T13:58:30.874" v="7733" actId="1076"/>
          <ac:grpSpMkLst>
            <pc:docMk/>
            <pc:sldMk cId="299598190" sldId="277"/>
            <ac:grpSpMk id="11" creationId="{BC1C5B12-B64E-4C9C-8B35-FB6EB22838CB}"/>
          </ac:grpSpMkLst>
        </pc:grpChg>
        <pc:picChg chg="add del mod">
          <ac:chgData name="David Smith" userId="e942732be3bca474" providerId="LiveId" clId="{2CC57639-E922-465B-B50D-00950461CC36}" dt="2019-06-03T11:16:37.046" v="7485" actId="478"/>
          <ac:picMkLst>
            <pc:docMk/>
            <pc:sldMk cId="299598190" sldId="277"/>
            <ac:picMk id="5" creationId="{B4EE63D8-0420-4860-B219-B1EC068D49B1}"/>
          </ac:picMkLst>
        </pc:picChg>
        <pc:picChg chg="add del mod">
          <ac:chgData name="David Smith" userId="e942732be3bca474" providerId="LiveId" clId="{2CC57639-E922-465B-B50D-00950461CC36}" dt="2019-06-03T13:05:08.287" v="7700" actId="478"/>
          <ac:picMkLst>
            <pc:docMk/>
            <pc:sldMk cId="299598190" sldId="277"/>
            <ac:picMk id="6" creationId="{6AE69A5A-22D1-44E3-BBB3-6D046CB5D9B2}"/>
          </ac:picMkLst>
        </pc:picChg>
        <pc:picChg chg="del">
          <ac:chgData name="David Smith" userId="e942732be3bca474" providerId="LiveId" clId="{2CC57639-E922-465B-B50D-00950461CC36}" dt="2019-06-03T11:11:13.500" v="7466" actId="478"/>
          <ac:picMkLst>
            <pc:docMk/>
            <pc:sldMk cId="299598190" sldId="277"/>
            <ac:picMk id="7" creationId="{F8AFB5F0-E411-4631-B43E-75DBE8875750}"/>
          </ac:picMkLst>
        </pc:picChg>
        <pc:picChg chg="add mod">
          <ac:chgData name="David Smith" userId="e942732be3bca474" providerId="LiveId" clId="{2CC57639-E922-465B-B50D-00950461CC36}" dt="2019-06-03T13:05:17.666" v="7702" actId="1076"/>
          <ac:picMkLst>
            <pc:docMk/>
            <pc:sldMk cId="299598190" sldId="277"/>
            <ac:picMk id="10" creationId="{5A77E0C9-5953-4BDF-99A4-7E4C9ABCFF84}"/>
          </ac:picMkLst>
        </pc:picChg>
      </pc:sldChg>
      <pc:sldChg chg="add del">
        <pc:chgData name="David Smith" userId="e942732be3bca474" providerId="LiveId" clId="{2CC57639-E922-465B-B50D-00950461CC36}" dt="2019-06-03T11:39:44.337" v="7623" actId="2696"/>
        <pc:sldMkLst>
          <pc:docMk/>
          <pc:sldMk cId="26064332" sldId="278"/>
        </pc:sldMkLst>
      </pc:sldChg>
      <pc:sldChg chg="addSp delSp modSp">
        <pc:chgData name="David Smith" userId="e942732be3bca474" providerId="LiveId" clId="{2CC57639-E922-465B-B50D-00950461CC36}" dt="2019-06-03T13:56:30.625" v="7726" actId="20577"/>
        <pc:sldMkLst>
          <pc:docMk/>
          <pc:sldMk cId="2855396360" sldId="279"/>
        </pc:sldMkLst>
        <pc:spChg chg="mod">
          <ac:chgData name="David Smith" userId="e942732be3bca474" providerId="LiveId" clId="{2CC57639-E922-465B-B50D-00950461CC36}" dt="2019-06-03T13:56:30.625" v="7726" actId="20577"/>
          <ac:spMkLst>
            <pc:docMk/>
            <pc:sldMk cId="2855396360" sldId="279"/>
            <ac:spMk id="3" creationId="{D0B63F39-B359-43BE-A7DE-9AC0B442AC8B}"/>
          </ac:spMkLst>
        </pc:spChg>
        <pc:spChg chg="del">
          <ac:chgData name="David Smith" userId="e942732be3bca474" providerId="LiveId" clId="{2CC57639-E922-465B-B50D-00950461CC36}" dt="2019-06-03T11:39:50.729" v="7624" actId="478"/>
          <ac:spMkLst>
            <pc:docMk/>
            <pc:sldMk cId="2855396360" sldId="279"/>
            <ac:spMk id="4" creationId="{E1AA803A-2534-40F0-A184-A47E84B7BC08}"/>
          </ac:spMkLst>
        </pc:spChg>
        <pc:spChg chg="del">
          <ac:chgData name="David Smith" userId="e942732be3bca474" providerId="LiveId" clId="{2CC57639-E922-465B-B50D-00950461CC36}" dt="2019-06-03T11:40:10.856" v="7626" actId="478"/>
          <ac:spMkLst>
            <pc:docMk/>
            <pc:sldMk cId="2855396360" sldId="279"/>
            <ac:spMk id="8" creationId="{282447CD-1DF8-4D6E-B4DB-2733899CE7ED}"/>
          </ac:spMkLst>
        </pc:spChg>
        <pc:grpChg chg="del">
          <ac:chgData name="David Smith" userId="e942732be3bca474" providerId="LiveId" clId="{2CC57639-E922-465B-B50D-00950461CC36}" dt="2019-06-03T11:40:01.932" v="7625" actId="478"/>
          <ac:grpSpMkLst>
            <pc:docMk/>
            <pc:sldMk cId="2855396360" sldId="279"/>
            <ac:grpSpMk id="11" creationId="{BC1C5B12-B64E-4C9C-8B35-FB6EB22838CB}"/>
          </ac:grpSpMkLst>
        </pc:grpChg>
        <pc:graphicFrameChg chg="add mod">
          <ac:chgData name="David Smith" userId="e942732be3bca474" providerId="LiveId" clId="{2CC57639-E922-465B-B50D-00950461CC36}" dt="2019-06-03T13:04:26.044" v="7699" actId="20577"/>
          <ac:graphicFrameMkLst>
            <pc:docMk/>
            <pc:sldMk cId="2855396360" sldId="279"/>
            <ac:graphicFrameMk id="19" creationId="{B975131C-0E49-4056-B5C1-439DC60E3FB5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https://d.docs.live.net/e942732be3bca474/Documents/Earlswood%20Homes/Potential%20Opportunities/Short%20List/AAA%20(On%20the%20list)/Stradbroke/Costs/Cost%20Varianc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GB" dirty="0"/>
              <a:t>New Housing Construction Cost Index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'[Cost Variances.xlsx]Sheet1'!$B$4:$B$60</c:f>
              <c:strCache>
                <c:ptCount val="57"/>
                <c:pt idx="0">
                  <c:v>2014  Jul</c:v>
                </c:pt>
                <c:pt idx="1">
                  <c:v> Aug</c:v>
                </c:pt>
                <c:pt idx="2">
                  <c:v> Sep</c:v>
                </c:pt>
                <c:pt idx="3">
                  <c:v> Oct</c:v>
                </c:pt>
                <c:pt idx="4">
                  <c:v>Nov</c:v>
                </c:pt>
                <c:pt idx="5">
                  <c:v> Dec</c:v>
                </c:pt>
                <c:pt idx="6">
                  <c:v> 2015 Jan</c:v>
                </c:pt>
                <c:pt idx="7">
                  <c:v> Feb</c:v>
                </c:pt>
                <c:pt idx="8">
                  <c:v> 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  <c:pt idx="12">
                  <c:v> Jul</c:v>
                </c:pt>
                <c:pt idx="13">
                  <c:v> Aug</c:v>
                </c:pt>
                <c:pt idx="14">
                  <c:v> Sep</c:v>
                </c:pt>
                <c:pt idx="15">
                  <c:v>Oct</c:v>
                </c:pt>
                <c:pt idx="16">
                  <c:v>Nov</c:v>
                </c:pt>
                <c:pt idx="17">
                  <c:v>Dec</c:v>
                </c:pt>
                <c:pt idx="18">
                  <c:v> 2016 Jan</c:v>
                </c:pt>
                <c:pt idx="19">
                  <c:v> Feb</c:v>
                </c:pt>
                <c:pt idx="20">
                  <c:v> Mar</c:v>
                </c:pt>
                <c:pt idx="21">
                  <c:v> Apr</c:v>
                </c:pt>
                <c:pt idx="22">
                  <c:v> May</c:v>
                </c:pt>
                <c:pt idx="23">
                  <c:v> Jun</c:v>
                </c:pt>
                <c:pt idx="24">
                  <c:v>Jul</c:v>
                </c:pt>
                <c:pt idx="25">
                  <c:v>Aug</c:v>
                </c:pt>
                <c:pt idx="26">
                  <c:v>Sep</c:v>
                </c:pt>
                <c:pt idx="27">
                  <c:v>Oct</c:v>
                </c:pt>
                <c:pt idx="28">
                  <c:v>Nov</c:v>
                </c:pt>
                <c:pt idx="29">
                  <c:v>Dec</c:v>
                </c:pt>
                <c:pt idx="30">
                  <c:v>2017 Jan</c:v>
                </c:pt>
                <c:pt idx="31">
                  <c:v>Feb</c:v>
                </c:pt>
                <c:pt idx="32">
                  <c:v>Mar</c:v>
                </c:pt>
                <c:pt idx="33">
                  <c:v>Apr</c:v>
                </c:pt>
                <c:pt idx="34">
                  <c:v>May</c:v>
                </c:pt>
                <c:pt idx="35">
                  <c:v>Jun</c:v>
                </c:pt>
                <c:pt idx="36">
                  <c:v>Jul</c:v>
                </c:pt>
                <c:pt idx="37">
                  <c:v>Aug</c:v>
                </c:pt>
                <c:pt idx="38">
                  <c:v>Sep</c:v>
                </c:pt>
                <c:pt idx="39">
                  <c:v>Oct</c:v>
                </c:pt>
                <c:pt idx="40">
                  <c:v>Nov</c:v>
                </c:pt>
                <c:pt idx="41">
                  <c:v>Dec</c:v>
                </c:pt>
                <c:pt idx="42">
                  <c:v>2018 Jan</c:v>
                </c:pt>
                <c:pt idx="43">
                  <c:v>Feb</c:v>
                </c:pt>
                <c:pt idx="44">
                  <c:v>Mar</c:v>
                </c:pt>
                <c:pt idx="45">
                  <c:v>Apr</c:v>
                </c:pt>
                <c:pt idx="46">
                  <c:v>May</c:v>
                </c:pt>
                <c:pt idx="47">
                  <c:v>Jun</c:v>
                </c:pt>
                <c:pt idx="48">
                  <c:v>Jul</c:v>
                </c:pt>
                <c:pt idx="49">
                  <c:v>Aug</c:v>
                </c:pt>
                <c:pt idx="50">
                  <c:v>Sep</c:v>
                </c:pt>
                <c:pt idx="51">
                  <c:v>Oct</c:v>
                </c:pt>
                <c:pt idx="52">
                  <c:v>Nov</c:v>
                </c:pt>
                <c:pt idx="53">
                  <c:v>Dec</c:v>
                </c:pt>
                <c:pt idx="54">
                  <c:v>2019 Jan</c:v>
                </c:pt>
                <c:pt idx="55">
                  <c:v>Feb</c:v>
                </c:pt>
                <c:pt idx="56">
                  <c:v>Mar</c:v>
                </c:pt>
              </c:strCache>
            </c:strRef>
          </c:cat>
          <c:val>
            <c:numRef>
              <c:f>'[Cost Variances.xlsx]Sheet1'!$C$4:$C$60</c:f>
              <c:numCache>
                <c:formatCode>0.0</c:formatCode>
                <c:ptCount val="57"/>
                <c:pt idx="0">
                  <c:v>99.3</c:v>
                </c:pt>
                <c:pt idx="1">
                  <c:v>98.7</c:v>
                </c:pt>
                <c:pt idx="2">
                  <c:v>99</c:v>
                </c:pt>
                <c:pt idx="3">
                  <c:v>98.9</c:v>
                </c:pt>
                <c:pt idx="4">
                  <c:v>99.2</c:v>
                </c:pt>
                <c:pt idx="5">
                  <c:v>99</c:v>
                </c:pt>
                <c:pt idx="6">
                  <c:v>99</c:v>
                </c:pt>
                <c:pt idx="7">
                  <c:v>99.6</c:v>
                </c:pt>
                <c:pt idx="8">
                  <c:v>100.9</c:v>
                </c:pt>
                <c:pt idx="9">
                  <c:v>100</c:v>
                </c:pt>
                <c:pt idx="10">
                  <c:v>99.9</c:v>
                </c:pt>
                <c:pt idx="11">
                  <c:v>100.3</c:v>
                </c:pt>
                <c:pt idx="12">
                  <c:v>100.4</c:v>
                </c:pt>
                <c:pt idx="13">
                  <c:v>99.7</c:v>
                </c:pt>
                <c:pt idx="14">
                  <c:v>99.6</c:v>
                </c:pt>
                <c:pt idx="15">
                  <c:v>100.1</c:v>
                </c:pt>
                <c:pt idx="16">
                  <c:v>100.6</c:v>
                </c:pt>
                <c:pt idx="17">
                  <c:v>99.8</c:v>
                </c:pt>
                <c:pt idx="18">
                  <c:v>101.3</c:v>
                </c:pt>
                <c:pt idx="19">
                  <c:v>101.5</c:v>
                </c:pt>
                <c:pt idx="20">
                  <c:v>102</c:v>
                </c:pt>
                <c:pt idx="21">
                  <c:v>102.3</c:v>
                </c:pt>
                <c:pt idx="22">
                  <c:v>102.1</c:v>
                </c:pt>
                <c:pt idx="23">
                  <c:v>102.2</c:v>
                </c:pt>
                <c:pt idx="24">
                  <c:v>102.9</c:v>
                </c:pt>
                <c:pt idx="25">
                  <c:v>102.9</c:v>
                </c:pt>
                <c:pt idx="26">
                  <c:v>103.1</c:v>
                </c:pt>
                <c:pt idx="27">
                  <c:v>103.7</c:v>
                </c:pt>
                <c:pt idx="28">
                  <c:v>104.3</c:v>
                </c:pt>
                <c:pt idx="29">
                  <c:v>104.2</c:v>
                </c:pt>
                <c:pt idx="30">
                  <c:v>105</c:v>
                </c:pt>
                <c:pt idx="31">
                  <c:v>105.2</c:v>
                </c:pt>
                <c:pt idx="32">
                  <c:v>105.4</c:v>
                </c:pt>
                <c:pt idx="33">
                  <c:v>105.4</c:v>
                </c:pt>
                <c:pt idx="34">
                  <c:v>105.4</c:v>
                </c:pt>
                <c:pt idx="35">
                  <c:v>105.8</c:v>
                </c:pt>
                <c:pt idx="36">
                  <c:v>106.6</c:v>
                </c:pt>
                <c:pt idx="37">
                  <c:v>106.8</c:v>
                </c:pt>
                <c:pt idx="38">
                  <c:v>107.9</c:v>
                </c:pt>
                <c:pt idx="39">
                  <c:v>107.7</c:v>
                </c:pt>
                <c:pt idx="40">
                  <c:v>108.2</c:v>
                </c:pt>
                <c:pt idx="41">
                  <c:v>108.5</c:v>
                </c:pt>
                <c:pt idx="42">
                  <c:v>109.6</c:v>
                </c:pt>
                <c:pt idx="43">
                  <c:v>109.3</c:v>
                </c:pt>
                <c:pt idx="44">
                  <c:v>110</c:v>
                </c:pt>
                <c:pt idx="45">
                  <c:v>110.4</c:v>
                </c:pt>
                <c:pt idx="46">
                  <c:v>110.7</c:v>
                </c:pt>
                <c:pt idx="47">
                  <c:v>111.2</c:v>
                </c:pt>
                <c:pt idx="48">
                  <c:v>110.9</c:v>
                </c:pt>
                <c:pt idx="49">
                  <c:v>110.8</c:v>
                </c:pt>
                <c:pt idx="50">
                  <c:v>110.8</c:v>
                </c:pt>
                <c:pt idx="51">
                  <c:v>110.8</c:v>
                </c:pt>
                <c:pt idx="52">
                  <c:v>112</c:v>
                </c:pt>
                <c:pt idx="53">
                  <c:v>112.1</c:v>
                </c:pt>
                <c:pt idx="54">
                  <c:v>112.4</c:v>
                </c:pt>
                <c:pt idx="55">
                  <c:v>113.2</c:v>
                </c:pt>
                <c:pt idx="56">
                  <c:v>113.5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30E-4EFC-A06C-32990F3B64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09952"/>
        <c:axId val="10940416"/>
      </c:lineChart>
      <c:catAx>
        <c:axId val="1090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0940416"/>
        <c:crosses val="autoZero"/>
        <c:auto val="1"/>
        <c:lblAlgn val="ctr"/>
        <c:lblOffset val="100"/>
        <c:noMultiLvlLbl val="0"/>
      </c:catAx>
      <c:valAx>
        <c:axId val="10940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0909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9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477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593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70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077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563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34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7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6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906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15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hyperlink" Target="https://www.building.co.uk/market-forecast/market-forecast-q1-2019-slowing-down/5099548.article" TargetMode="External"/><Relationship Id="rId4" Type="http://schemas.openxmlformats.org/officeDocument/2006/relationships/hyperlink" Target="https://www.ons.gov.uk/businessindustryandtrade/constructionindustry/datasets/interimconstructionoutputpriceindice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hyperlink" Target="http://landregistry.data.gov.uk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hyperlink" Target="http://landregistry.data.gov.uk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hyperlink" Target="https://www.ons.gov.uk/businessindustryandtrade/constructionindustry/datasets/interimconstructionoutputpriceindic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7221E7-C85E-48E5-9711-5C464AFDD1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6002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STRAD18 </a:t>
            </a:r>
            <a:br>
              <a:rPr lang="en-GB" sz="4000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4000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Pre-Planning Review</a:t>
            </a:r>
            <a:br>
              <a:rPr lang="en-GB" sz="4000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 June 2019</a:t>
            </a:r>
            <a:endParaRPr lang="en-GB" sz="4000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837137F-1B70-4E27-8E7B-C0B5854FB0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088176"/>
            <a:ext cx="6858000" cy="748020"/>
          </a:xfrm>
        </p:spPr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Land South of Mill Lane</a:t>
            </a:r>
            <a:b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(STRAD 18)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9FF0E82C-2F43-4ABE-9AF5-62594EBDE9C6}"/>
              </a:ext>
            </a:extLst>
          </p:cNvPr>
          <p:cNvSpPr txBox="1">
            <a:spLocks/>
          </p:cNvSpPr>
          <p:nvPr/>
        </p:nvSpPr>
        <p:spPr>
          <a:xfrm>
            <a:off x="1232999" y="6249880"/>
            <a:ext cx="6858000" cy="47376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Court House, Queen Street, Stradbroke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Presented by: David Smith, Jason Vince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A9FFF7A-5015-4300-95DE-CE82E80A97B7}"/>
              </a:ext>
            </a:extLst>
          </p:cNvPr>
          <p:cNvGrpSpPr/>
          <p:nvPr/>
        </p:nvGrpSpPr>
        <p:grpSpPr>
          <a:xfrm>
            <a:off x="0" y="0"/>
            <a:ext cx="9144000" cy="1136342"/>
            <a:chOff x="0" y="0"/>
            <a:chExt cx="9144000" cy="113634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C2992CD-8243-4CE7-9803-36E9F84BA8A1}"/>
                </a:ext>
              </a:extLst>
            </p:cNvPr>
            <p:cNvSpPr/>
            <p:nvPr/>
          </p:nvSpPr>
          <p:spPr>
            <a:xfrm>
              <a:off x="0" y="0"/>
              <a:ext cx="9144000" cy="11363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A5BFDA63-440A-49E6-A84D-41735EAED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5655" y="134355"/>
              <a:ext cx="1914688" cy="85875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C9C789EE-AD0B-4828-AC0B-6FFE9497E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9956" y="0"/>
              <a:ext cx="4714043" cy="1124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3807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9E742B8-6BD6-45E7-BC74-197D6017B9C6}"/>
              </a:ext>
            </a:extLst>
          </p:cNvPr>
          <p:cNvGrpSpPr/>
          <p:nvPr/>
        </p:nvGrpSpPr>
        <p:grpSpPr>
          <a:xfrm>
            <a:off x="0" y="0"/>
            <a:ext cx="9144000" cy="1136342"/>
            <a:chOff x="0" y="0"/>
            <a:chExt cx="9144000" cy="113634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37BB08D4-DDD7-48BB-911F-E1C80CE29741}"/>
                </a:ext>
              </a:extLst>
            </p:cNvPr>
            <p:cNvSpPr/>
            <p:nvPr/>
          </p:nvSpPr>
          <p:spPr>
            <a:xfrm>
              <a:off x="0" y="0"/>
              <a:ext cx="9144000" cy="11363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2F08E38-54C2-49DB-AE63-69AFBDBC8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5655" y="134355"/>
              <a:ext cx="1914688" cy="85875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649833F4-C8B3-42DF-A3D2-D9149790A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9956" y="0"/>
              <a:ext cx="4714043" cy="1124942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CB372D2-EB71-4EDD-B066-5F831AD9A55C}"/>
              </a:ext>
            </a:extLst>
          </p:cNvPr>
          <p:cNvSpPr/>
          <p:nvPr/>
        </p:nvSpPr>
        <p:spPr>
          <a:xfrm>
            <a:off x="235847" y="1278879"/>
            <a:ext cx="3057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Costs Trends &amp; Concerns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0B63F39-B359-43BE-A7DE-9AC0B442AC8B}"/>
              </a:ext>
            </a:extLst>
          </p:cNvPr>
          <p:cNvSpPr/>
          <p:nvPr/>
        </p:nvSpPr>
        <p:spPr>
          <a:xfrm>
            <a:off x="275655" y="6123481"/>
            <a:ext cx="436736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/>
              <a:t>* Construction cost source: Office for National Statistics </a:t>
            </a:r>
            <a:r>
              <a:rPr lang="en-GB" sz="1100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https://www.ons.gov.uk/businessindustryandtrade/constructionindustry/datasets/interimconstructionoutputpriceindices</a:t>
            </a:r>
            <a:endParaRPr lang="en-GB" sz="11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1AA803A-2534-40F0-A184-A47E84B7BC08}"/>
              </a:ext>
            </a:extLst>
          </p:cNvPr>
          <p:cNvSpPr/>
          <p:nvPr/>
        </p:nvSpPr>
        <p:spPr>
          <a:xfrm>
            <a:off x="235847" y="1872716"/>
            <a:ext cx="88723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/>
              <a:t>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GBP – EUR Rate of Exchange trends.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Current tightness of labour market.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*Housing Construction Costs:  Jan-Mar 2018 +4.2%  &amp;  Jan-Mar 2019 +3.1%   </a:t>
            </a:r>
            <a:r>
              <a:rPr lang="en-GB" b="1" dirty="0"/>
              <a:t>Total: 7.3%.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? over access to EU labour post Brexit and potential cost impact.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82447CD-1DF8-4D6E-B4DB-2733899CE7ED}"/>
              </a:ext>
            </a:extLst>
          </p:cNvPr>
          <p:cNvSpPr/>
          <p:nvPr/>
        </p:nvSpPr>
        <p:spPr>
          <a:xfrm>
            <a:off x="4694564" y="6123481"/>
            <a:ext cx="42568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b="1" dirty="0"/>
              <a:t>www.building.co.uk</a:t>
            </a:r>
            <a:endParaRPr lang="en-GB" sz="1050" b="1" dirty="0"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en-GB" sz="1050" dirty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https://www.building.co.uk/market-forecast/market-forecast-q1-2019-slowing-down/5099548.article</a:t>
            </a:r>
            <a:endParaRPr lang="en-GB" sz="105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C1C5B12-B64E-4C9C-8B35-FB6EB22838CB}"/>
              </a:ext>
            </a:extLst>
          </p:cNvPr>
          <p:cNvGrpSpPr/>
          <p:nvPr/>
        </p:nvGrpSpPr>
        <p:grpSpPr>
          <a:xfrm>
            <a:off x="346677" y="4110561"/>
            <a:ext cx="6613511" cy="1607118"/>
            <a:chOff x="173964" y="3822865"/>
            <a:chExt cx="6613511" cy="160711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59351BBA-046C-48D0-BA02-D9EFD8DC37F9}"/>
                </a:ext>
              </a:extLst>
            </p:cNvPr>
            <p:cNvSpPr/>
            <p:nvPr/>
          </p:nvSpPr>
          <p:spPr>
            <a:xfrm>
              <a:off x="173964" y="3822865"/>
              <a:ext cx="27823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Industry Press </a:t>
              </a:r>
              <a:r>
                <a:rPr lang="en-GB" sz="10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(20-May-19)</a:t>
              </a:r>
              <a:endPara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5A77E0C9-5953-4BDF-99A4-7E4C9ABCF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0144" y="4334734"/>
              <a:ext cx="6547331" cy="10952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598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9E742B8-6BD6-45E7-BC74-197D6017B9C6}"/>
              </a:ext>
            </a:extLst>
          </p:cNvPr>
          <p:cNvGrpSpPr/>
          <p:nvPr/>
        </p:nvGrpSpPr>
        <p:grpSpPr>
          <a:xfrm>
            <a:off x="0" y="0"/>
            <a:ext cx="9144000" cy="1136342"/>
            <a:chOff x="0" y="0"/>
            <a:chExt cx="9144000" cy="113634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37BB08D4-DDD7-48BB-911F-E1C80CE29741}"/>
                </a:ext>
              </a:extLst>
            </p:cNvPr>
            <p:cNvSpPr/>
            <p:nvPr/>
          </p:nvSpPr>
          <p:spPr>
            <a:xfrm>
              <a:off x="0" y="0"/>
              <a:ext cx="9144000" cy="11363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2F08E38-54C2-49DB-AE63-69AFBDBC8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5655" y="134355"/>
              <a:ext cx="1914688" cy="85875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649833F4-C8B3-42DF-A3D2-D9149790A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9956" y="0"/>
              <a:ext cx="4714043" cy="1124942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877CD83-57DF-4F24-AD49-793568F909AA}"/>
              </a:ext>
            </a:extLst>
          </p:cNvPr>
          <p:cNvSpPr txBox="1"/>
          <p:nvPr/>
        </p:nvSpPr>
        <p:spPr>
          <a:xfrm>
            <a:off x="3111623" y="2843074"/>
            <a:ext cx="2920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STRAD 18 &amp; Implications</a:t>
            </a:r>
          </a:p>
        </p:txBody>
      </p:sp>
    </p:spTree>
    <p:extLst>
      <p:ext uri="{BB962C8B-B14F-4D97-AF65-F5344CB8AC3E}">
        <p14:creationId xmlns:p14="http://schemas.microsoft.com/office/powerpoint/2010/main" val="2676976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9E742B8-6BD6-45E7-BC74-197D6017B9C6}"/>
              </a:ext>
            </a:extLst>
          </p:cNvPr>
          <p:cNvGrpSpPr/>
          <p:nvPr/>
        </p:nvGrpSpPr>
        <p:grpSpPr>
          <a:xfrm>
            <a:off x="0" y="0"/>
            <a:ext cx="9144000" cy="1136342"/>
            <a:chOff x="0" y="0"/>
            <a:chExt cx="9144000" cy="113634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37BB08D4-DDD7-48BB-911F-E1C80CE29741}"/>
                </a:ext>
              </a:extLst>
            </p:cNvPr>
            <p:cNvSpPr/>
            <p:nvPr/>
          </p:nvSpPr>
          <p:spPr>
            <a:xfrm>
              <a:off x="0" y="0"/>
              <a:ext cx="9144000" cy="11363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2F08E38-54C2-49DB-AE63-69AFBDBC8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5655" y="134355"/>
              <a:ext cx="1914688" cy="85875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649833F4-C8B3-42DF-A3D2-D9149790A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9956" y="0"/>
              <a:ext cx="4714043" cy="1124942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254E5B7-BA36-4F38-BABF-B84E0C5C24E7}"/>
              </a:ext>
            </a:extLst>
          </p:cNvPr>
          <p:cNvSpPr/>
          <p:nvPr/>
        </p:nvSpPr>
        <p:spPr>
          <a:xfrm>
            <a:off x="144040" y="1307587"/>
            <a:ext cx="5976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AECOM Assumptions  (76 units incl. 10% Affordable)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B29E4AB-3634-4E42-ADBD-F37CBF000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40" y="3779289"/>
            <a:ext cx="8735627" cy="219821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1076624-0C1F-41A8-A5DF-1933DB1EDD25}"/>
              </a:ext>
            </a:extLst>
          </p:cNvPr>
          <p:cNvSpPr txBox="1"/>
          <p:nvPr/>
        </p:nvSpPr>
        <p:spPr>
          <a:xfrm>
            <a:off x="144040" y="1927885"/>
            <a:ext cx="457000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Figures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Market Build: 5901 SQM  (63,518 SQF)</a:t>
            </a:r>
            <a:endParaRPr lang="en-GB" sz="1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Affordable Build: 647 SQM  (6,964 SQF)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Build: 6,548 SQM  (70,482 SQF)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Flats: 2,178 SQM  (23,444)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Houses: 4,370 SQM  (47,038)</a:t>
            </a:r>
            <a:endParaRPr lang="en-GB" sz="1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952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9E742B8-6BD6-45E7-BC74-197D6017B9C6}"/>
              </a:ext>
            </a:extLst>
          </p:cNvPr>
          <p:cNvGrpSpPr/>
          <p:nvPr/>
        </p:nvGrpSpPr>
        <p:grpSpPr>
          <a:xfrm>
            <a:off x="0" y="0"/>
            <a:ext cx="9144000" cy="1136342"/>
            <a:chOff x="0" y="0"/>
            <a:chExt cx="9144000" cy="113634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37BB08D4-DDD7-48BB-911F-E1C80CE29741}"/>
                </a:ext>
              </a:extLst>
            </p:cNvPr>
            <p:cNvSpPr/>
            <p:nvPr/>
          </p:nvSpPr>
          <p:spPr>
            <a:xfrm>
              <a:off x="0" y="0"/>
              <a:ext cx="9144000" cy="11363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2F08E38-54C2-49DB-AE63-69AFBDBC8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5655" y="134355"/>
              <a:ext cx="1914688" cy="85875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649833F4-C8B3-42DF-A3D2-D9149790A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9956" y="0"/>
              <a:ext cx="4714043" cy="1124942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79C3DD6-DCF9-4D8A-96A5-AABA03890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655" y="1958753"/>
            <a:ext cx="8614171" cy="28948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254E5B7-BA36-4F38-BABF-B84E0C5C24E7}"/>
              </a:ext>
            </a:extLst>
          </p:cNvPr>
          <p:cNvSpPr/>
          <p:nvPr/>
        </p:nvSpPr>
        <p:spPr>
          <a:xfrm>
            <a:off x="201893" y="1401308"/>
            <a:ext cx="4370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AECOM Assumptions - Open Market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443D239-A7C6-4FBB-84D0-BFD25EB094F2}"/>
              </a:ext>
            </a:extLst>
          </p:cNvPr>
          <p:cNvSpPr txBox="1"/>
          <p:nvPr/>
        </p:nvSpPr>
        <p:spPr>
          <a:xfrm>
            <a:off x="201893" y="5213099"/>
            <a:ext cx="64395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 Sales Price:  </a:t>
            </a:r>
            <a:r>
              <a:rPr lang="en-GB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Price/SQF reduces from £251 to £233 (</a:t>
            </a:r>
            <a:r>
              <a:rPr lang="en-GB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-£17.5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xmlns="" id="{F749A473-1EEA-44C2-A6F6-C61E85007365}"/>
              </a:ext>
            </a:extLst>
          </p:cNvPr>
          <p:cNvSpPr/>
          <p:nvPr/>
        </p:nvSpPr>
        <p:spPr>
          <a:xfrm>
            <a:off x="8280283" y="5009002"/>
            <a:ext cx="417741" cy="40819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E0CDCC3-E20B-4730-8CC7-D4576FBE7D34}"/>
              </a:ext>
            </a:extLst>
          </p:cNvPr>
          <p:cNvSpPr/>
          <p:nvPr/>
        </p:nvSpPr>
        <p:spPr>
          <a:xfrm>
            <a:off x="8162781" y="5417196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£233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651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9E742B8-6BD6-45E7-BC74-197D6017B9C6}"/>
              </a:ext>
            </a:extLst>
          </p:cNvPr>
          <p:cNvGrpSpPr/>
          <p:nvPr/>
        </p:nvGrpSpPr>
        <p:grpSpPr>
          <a:xfrm>
            <a:off x="0" y="0"/>
            <a:ext cx="9144000" cy="1136342"/>
            <a:chOff x="0" y="0"/>
            <a:chExt cx="9144000" cy="113634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37BB08D4-DDD7-48BB-911F-E1C80CE29741}"/>
                </a:ext>
              </a:extLst>
            </p:cNvPr>
            <p:cNvSpPr/>
            <p:nvPr/>
          </p:nvSpPr>
          <p:spPr>
            <a:xfrm>
              <a:off x="0" y="0"/>
              <a:ext cx="9144000" cy="11363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2F08E38-54C2-49DB-AE63-69AFBDBC8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5655" y="134355"/>
              <a:ext cx="1914688" cy="85875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649833F4-C8B3-42DF-A3D2-D9149790A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9956" y="0"/>
              <a:ext cx="4714043" cy="112494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A6DBCCD-BCCC-42A7-B8F1-37CCEA1FF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28" y="1350356"/>
            <a:ext cx="8868344" cy="42759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C9B2A0D-9AD0-446D-97AA-1378C477C8AB}"/>
              </a:ext>
            </a:extLst>
          </p:cNvPr>
          <p:cNvSpPr txBox="1"/>
          <p:nvPr/>
        </p:nvSpPr>
        <p:spPr>
          <a:xfrm>
            <a:off x="62590" y="5769538"/>
            <a:ext cx="3674909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Build: 6,548 SQM  (70,482 SQF)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YTD Adjustment on Sales Price:  </a:t>
            </a:r>
            <a:r>
              <a:rPr lang="en-GB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-£17.5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Sales Impact on scheme: </a:t>
            </a:r>
            <a:r>
              <a:rPr lang="en-GB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-£1,233,435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F7F9F97-9C92-40E9-ACB4-5B583123AB85}"/>
              </a:ext>
            </a:extLst>
          </p:cNvPr>
          <p:cNvSpPr/>
          <p:nvPr/>
        </p:nvSpPr>
        <p:spPr>
          <a:xfrm>
            <a:off x="6715957" y="5800315"/>
            <a:ext cx="2089033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b="1" dirty="0"/>
              <a:t>Risk</a:t>
            </a:r>
          </a:p>
          <a:p>
            <a:r>
              <a:rPr lang="en-GB" b="1" dirty="0"/>
              <a:t>£251 &gt; £215 P/SQF</a:t>
            </a:r>
          </a:p>
          <a:p>
            <a:r>
              <a:rPr lang="en-GB" b="1" dirty="0"/>
              <a:t>Impact: </a:t>
            </a:r>
            <a:r>
              <a:rPr lang="en-GB" b="1" dirty="0">
                <a:solidFill>
                  <a:srgbClr val="FF0000"/>
                </a:solidFill>
              </a:rPr>
              <a:t>-£2,537,352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FA865BF-2422-4748-9F58-C8B1FDDDD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8512" y="5769538"/>
            <a:ext cx="1696432" cy="95410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14E9C091-F9D3-44C3-8C6C-8E5E026A42D3}"/>
              </a:ext>
            </a:extLst>
          </p:cNvPr>
          <p:cNvSpPr/>
          <p:nvPr/>
        </p:nvSpPr>
        <p:spPr>
          <a:xfrm>
            <a:off x="7013359" y="2769833"/>
            <a:ext cx="878890" cy="514905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3CDCB63E-9DA9-427D-93FA-2C18AD0E4975}"/>
              </a:ext>
            </a:extLst>
          </p:cNvPr>
          <p:cNvSpPr/>
          <p:nvPr/>
        </p:nvSpPr>
        <p:spPr>
          <a:xfrm>
            <a:off x="7013359" y="3940618"/>
            <a:ext cx="878890" cy="514905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3E83795-4481-4630-8E02-0860E9040107}"/>
              </a:ext>
            </a:extLst>
          </p:cNvPr>
          <p:cNvSpPr/>
          <p:nvPr/>
        </p:nvSpPr>
        <p:spPr>
          <a:xfrm>
            <a:off x="7013359" y="4960930"/>
            <a:ext cx="878890" cy="514905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793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9E742B8-6BD6-45E7-BC74-197D6017B9C6}"/>
              </a:ext>
            </a:extLst>
          </p:cNvPr>
          <p:cNvGrpSpPr/>
          <p:nvPr/>
        </p:nvGrpSpPr>
        <p:grpSpPr>
          <a:xfrm>
            <a:off x="0" y="0"/>
            <a:ext cx="9144000" cy="1136342"/>
            <a:chOff x="0" y="0"/>
            <a:chExt cx="9144000" cy="113634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37BB08D4-DDD7-48BB-911F-E1C80CE29741}"/>
                </a:ext>
              </a:extLst>
            </p:cNvPr>
            <p:cNvSpPr/>
            <p:nvPr/>
          </p:nvSpPr>
          <p:spPr>
            <a:xfrm>
              <a:off x="0" y="0"/>
              <a:ext cx="9144000" cy="11363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2F08E38-54C2-49DB-AE63-69AFBDBC8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5655" y="134355"/>
              <a:ext cx="1914688" cy="85875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649833F4-C8B3-42DF-A3D2-D9149790A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9956" y="0"/>
              <a:ext cx="4714043" cy="1124942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CB372D2-EB71-4EDD-B066-5F831AD9A55C}"/>
              </a:ext>
            </a:extLst>
          </p:cNvPr>
          <p:cNvSpPr/>
          <p:nvPr/>
        </p:nvSpPr>
        <p:spPr>
          <a:xfrm>
            <a:off x="173964" y="1377848"/>
            <a:ext cx="1721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AECOM Costs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50C20F7-960D-4FBB-9701-04261162058C}"/>
              </a:ext>
            </a:extLst>
          </p:cNvPr>
          <p:cNvSpPr/>
          <p:nvPr/>
        </p:nvSpPr>
        <p:spPr>
          <a:xfrm>
            <a:off x="158003" y="4867890"/>
            <a:ext cx="8970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Continuing cost risk through build out to sale, increasing current exposures to circa £1.5m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8AFB5F0-E411-4631-B43E-75DBE8875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22" y="2178437"/>
            <a:ext cx="8466268" cy="225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79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9E742B8-6BD6-45E7-BC74-197D6017B9C6}"/>
              </a:ext>
            </a:extLst>
          </p:cNvPr>
          <p:cNvGrpSpPr/>
          <p:nvPr/>
        </p:nvGrpSpPr>
        <p:grpSpPr>
          <a:xfrm>
            <a:off x="0" y="0"/>
            <a:ext cx="9144000" cy="1136342"/>
            <a:chOff x="0" y="0"/>
            <a:chExt cx="9144000" cy="113634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37BB08D4-DDD7-48BB-911F-E1C80CE29741}"/>
                </a:ext>
              </a:extLst>
            </p:cNvPr>
            <p:cNvSpPr/>
            <p:nvPr/>
          </p:nvSpPr>
          <p:spPr>
            <a:xfrm>
              <a:off x="0" y="0"/>
              <a:ext cx="9144000" cy="11363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2F08E38-54C2-49DB-AE63-69AFBDBC8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5655" y="134355"/>
              <a:ext cx="1914688" cy="85875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649833F4-C8B3-42DF-A3D2-D9149790A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9956" y="0"/>
              <a:ext cx="4714043" cy="1124942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877CD83-57DF-4F24-AD49-793568F909AA}"/>
              </a:ext>
            </a:extLst>
          </p:cNvPr>
          <p:cNvSpPr txBox="1"/>
          <p:nvPr/>
        </p:nvSpPr>
        <p:spPr>
          <a:xfrm>
            <a:off x="3111623" y="2843074"/>
            <a:ext cx="2920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Stradbroke Planning</a:t>
            </a:r>
          </a:p>
        </p:txBody>
      </p:sp>
    </p:spTree>
    <p:extLst>
      <p:ext uri="{BB962C8B-B14F-4D97-AF65-F5344CB8AC3E}">
        <p14:creationId xmlns:p14="http://schemas.microsoft.com/office/powerpoint/2010/main" val="2039911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9E742B8-6BD6-45E7-BC74-197D6017B9C6}"/>
              </a:ext>
            </a:extLst>
          </p:cNvPr>
          <p:cNvGrpSpPr/>
          <p:nvPr/>
        </p:nvGrpSpPr>
        <p:grpSpPr>
          <a:xfrm>
            <a:off x="0" y="0"/>
            <a:ext cx="9144000" cy="1136342"/>
            <a:chOff x="0" y="0"/>
            <a:chExt cx="9144000" cy="113634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37BB08D4-DDD7-48BB-911F-E1C80CE29741}"/>
                </a:ext>
              </a:extLst>
            </p:cNvPr>
            <p:cNvSpPr/>
            <p:nvPr/>
          </p:nvSpPr>
          <p:spPr>
            <a:xfrm>
              <a:off x="0" y="0"/>
              <a:ext cx="9144000" cy="11363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2F08E38-54C2-49DB-AE63-69AFBDBC8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5655" y="134355"/>
              <a:ext cx="1914688" cy="85875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649833F4-C8B3-42DF-A3D2-D9149790A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9956" y="0"/>
              <a:ext cx="4714043" cy="1124942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A91FD28-7A19-4692-8872-44E88EFB1DDE}"/>
              </a:ext>
            </a:extLst>
          </p:cNvPr>
          <p:cNvSpPr/>
          <p:nvPr/>
        </p:nvSpPr>
        <p:spPr>
          <a:xfrm>
            <a:off x="339995" y="1519890"/>
            <a:ext cx="87303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Summary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the current costings and sales prices, the current scheme is not deliverable.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Grove Farm (44 units) stalled.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Speculative Development risk if sites are not brought forward.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39A5F06-D908-4A83-B87B-08722597D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6" y="0"/>
            <a:ext cx="90016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52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9E742B8-6BD6-45E7-BC74-197D6017B9C6}"/>
              </a:ext>
            </a:extLst>
          </p:cNvPr>
          <p:cNvGrpSpPr/>
          <p:nvPr/>
        </p:nvGrpSpPr>
        <p:grpSpPr>
          <a:xfrm>
            <a:off x="0" y="0"/>
            <a:ext cx="9144000" cy="1136342"/>
            <a:chOff x="0" y="0"/>
            <a:chExt cx="9144000" cy="113634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37BB08D4-DDD7-48BB-911F-E1C80CE29741}"/>
                </a:ext>
              </a:extLst>
            </p:cNvPr>
            <p:cNvSpPr/>
            <p:nvPr/>
          </p:nvSpPr>
          <p:spPr>
            <a:xfrm>
              <a:off x="0" y="0"/>
              <a:ext cx="9144000" cy="11363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2F08E38-54C2-49DB-AE63-69AFBDBC8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5655" y="134355"/>
              <a:ext cx="1914688" cy="85875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649833F4-C8B3-42DF-A3D2-D9149790A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9956" y="0"/>
              <a:ext cx="4714043" cy="112494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CFC85E2-129B-473A-B471-A63A24CFB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086" y="1154097"/>
            <a:ext cx="8397828" cy="569772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F1A1F66-8CCB-470C-A65F-B39139626CC8}"/>
              </a:ext>
            </a:extLst>
          </p:cNvPr>
          <p:cNvSpPr/>
          <p:nvPr/>
        </p:nvSpPr>
        <p:spPr>
          <a:xfrm>
            <a:off x="4199139" y="2633686"/>
            <a:ext cx="2930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Outline 4005/14   44 units </a:t>
            </a:r>
          </a:p>
          <a:p>
            <a:r>
              <a:rPr lang="en-GB" sz="1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Granted (24th March 2016) </a:t>
            </a:r>
            <a:r>
              <a:rPr lang="en-GB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Trust 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FDD63DE-61F4-4F51-A251-6263A3E6937F}"/>
              </a:ext>
            </a:extLst>
          </p:cNvPr>
          <p:cNvSpPr/>
          <p:nvPr/>
        </p:nvSpPr>
        <p:spPr>
          <a:xfrm>
            <a:off x="6077813" y="1823476"/>
            <a:ext cx="2861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Outline DC/17/05571   40 units </a:t>
            </a:r>
          </a:p>
          <a:p>
            <a:r>
              <a:rPr lang="en-GB" sz="1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Withdrawn (25th July 2018)  </a:t>
            </a:r>
            <a:r>
              <a:rPr lang="en-GB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S/LA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9AA06F5-63A9-446E-82E0-392291FEB724}"/>
              </a:ext>
            </a:extLst>
          </p:cNvPr>
          <p:cNvSpPr/>
          <p:nvPr/>
        </p:nvSpPr>
        <p:spPr>
          <a:xfrm>
            <a:off x="6245944" y="3701095"/>
            <a:ext cx="2861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Outline DC/19/01343   28 units </a:t>
            </a:r>
          </a:p>
          <a:p>
            <a:r>
              <a:rPr lang="en-GB" sz="1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Received (19th Mar 2019) </a:t>
            </a:r>
            <a:r>
              <a:rPr lang="en-GB" sz="1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P.Smith</a:t>
            </a:r>
            <a:endParaRPr lang="en-GB" sz="1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DAED8A6-2528-448A-BB18-B01CABD3B483}"/>
              </a:ext>
            </a:extLst>
          </p:cNvPr>
          <p:cNvSpPr/>
          <p:nvPr/>
        </p:nvSpPr>
        <p:spPr>
          <a:xfrm>
            <a:off x="761025" y="5762194"/>
            <a:ext cx="27115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Outline DC/19/01930   6 units </a:t>
            </a:r>
          </a:p>
          <a:p>
            <a:r>
              <a:rPr lang="en-GB" sz="1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Received (18th Apr 2019) </a:t>
            </a:r>
            <a:r>
              <a:rPr lang="en-GB" sz="1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J.Brundle</a:t>
            </a:r>
            <a:endParaRPr lang="en-GB" sz="1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A8F0B3D-8E70-4D43-898D-5C97B3A7E29D}"/>
              </a:ext>
            </a:extLst>
          </p:cNvPr>
          <p:cNvSpPr/>
          <p:nvPr/>
        </p:nvSpPr>
        <p:spPr>
          <a:xfrm>
            <a:off x="761025" y="4965400"/>
            <a:ext cx="27115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Outline DC/17/05565   7 units </a:t>
            </a:r>
          </a:p>
          <a:p>
            <a:r>
              <a:rPr lang="en-GB" sz="1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Refused (19th July 2018) </a:t>
            </a:r>
            <a:r>
              <a:rPr lang="en-GB" sz="1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J.Brundle</a:t>
            </a:r>
            <a:endParaRPr lang="en-GB" sz="1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707A103-1F00-4341-A7AA-DEA1A6556BE0}"/>
              </a:ext>
            </a:extLst>
          </p:cNvPr>
          <p:cNvSpPr/>
          <p:nvPr/>
        </p:nvSpPr>
        <p:spPr>
          <a:xfrm>
            <a:off x="4572000" y="4254106"/>
            <a:ext cx="27115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Outline DC/17/01637   9 units </a:t>
            </a:r>
          </a:p>
          <a:p>
            <a:r>
              <a:rPr lang="en-GB" sz="1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Withdrawn (12th Dec 2018) </a:t>
            </a:r>
            <a:r>
              <a:rPr lang="en-GB" sz="1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P.Smith</a:t>
            </a:r>
            <a:endParaRPr lang="en-GB" sz="1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7A63696-1D2C-4388-A9FF-ACF1131392D6}"/>
              </a:ext>
            </a:extLst>
          </p:cNvPr>
          <p:cNvSpPr/>
          <p:nvPr/>
        </p:nvSpPr>
        <p:spPr>
          <a:xfrm>
            <a:off x="4449992" y="5201879"/>
            <a:ext cx="28335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Outline DC/18/01697   5 units </a:t>
            </a:r>
          </a:p>
          <a:p>
            <a:r>
              <a:rPr lang="en-GB" sz="1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Withdrawn (29th May 2018) </a:t>
            </a:r>
            <a:r>
              <a:rPr lang="en-GB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DFEED0F-B5E9-4170-8502-BDEFC5FBD6F6}"/>
              </a:ext>
            </a:extLst>
          </p:cNvPr>
          <p:cNvSpPr/>
          <p:nvPr/>
        </p:nvSpPr>
        <p:spPr>
          <a:xfrm>
            <a:off x="5969897" y="6101742"/>
            <a:ext cx="25480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  DC/17/06203   6 units </a:t>
            </a:r>
          </a:p>
          <a:p>
            <a:r>
              <a:rPr lang="en-GB" sz="1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Granted (18th May 2018) </a:t>
            </a:r>
            <a:r>
              <a:rPr lang="en-GB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C2FDC5C-87F4-4E50-B1FB-19485671EEF0}"/>
              </a:ext>
            </a:extLst>
          </p:cNvPr>
          <p:cNvSpPr txBox="1"/>
          <p:nvPr/>
        </p:nvSpPr>
        <p:spPr>
          <a:xfrm>
            <a:off x="2035" y="1136342"/>
            <a:ext cx="32582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b="1" dirty="0"/>
              <a:t>5+ Unit Applications:  </a:t>
            </a:r>
            <a:r>
              <a:rPr lang="en-GB" sz="1600" dirty="0"/>
              <a:t>8 for 145 units</a:t>
            </a:r>
          </a:p>
          <a:p>
            <a:r>
              <a:rPr lang="en-GB" sz="1600" b="1" dirty="0"/>
              <a:t>Outline Withdrawn:  </a:t>
            </a:r>
            <a:r>
              <a:rPr lang="en-GB" sz="1600" dirty="0"/>
              <a:t>3 for 54 units</a:t>
            </a:r>
          </a:p>
          <a:p>
            <a:r>
              <a:rPr lang="en-GB" sz="1600" b="1" dirty="0"/>
              <a:t>Outline Granted:</a:t>
            </a:r>
            <a:r>
              <a:rPr lang="en-GB" sz="1600" dirty="0"/>
              <a:t> </a:t>
            </a:r>
            <a:r>
              <a:rPr lang="en-GB" sz="1600" b="1" dirty="0"/>
              <a:t> </a:t>
            </a:r>
            <a:r>
              <a:rPr lang="en-GB" sz="1600" dirty="0"/>
              <a:t>1 for 44 units</a:t>
            </a:r>
          </a:p>
          <a:p>
            <a:r>
              <a:rPr lang="en-GB" sz="1600" b="1" dirty="0"/>
              <a:t>Outline Refused:  </a:t>
            </a:r>
            <a:r>
              <a:rPr lang="en-GB" sz="1600" dirty="0"/>
              <a:t>1 for 7 units</a:t>
            </a:r>
          </a:p>
          <a:p>
            <a:r>
              <a:rPr lang="en-GB" sz="1600" b="1" dirty="0"/>
              <a:t>Outline Received:  </a:t>
            </a:r>
            <a:r>
              <a:rPr lang="en-GB" sz="1600" dirty="0"/>
              <a:t>2 for 34 units</a:t>
            </a:r>
          </a:p>
          <a:p>
            <a:r>
              <a:rPr lang="en-GB" sz="1600" b="1" dirty="0"/>
              <a:t>Full Granted:  </a:t>
            </a:r>
            <a:r>
              <a:rPr lang="en-GB" sz="1600" dirty="0"/>
              <a:t>1 for 6 units</a:t>
            </a:r>
          </a:p>
        </p:txBody>
      </p:sp>
    </p:spTree>
    <p:extLst>
      <p:ext uri="{BB962C8B-B14F-4D97-AF65-F5344CB8AC3E}">
        <p14:creationId xmlns:p14="http://schemas.microsoft.com/office/powerpoint/2010/main" val="2626096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9E742B8-6BD6-45E7-BC74-197D6017B9C6}"/>
              </a:ext>
            </a:extLst>
          </p:cNvPr>
          <p:cNvGrpSpPr/>
          <p:nvPr/>
        </p:nvGrpSpPr>
        <p:grpSpPr>
          <a:xfrm>
            <a:off x="0" y="0"/>
            <a:ext cx="9144000" cy="1136342"/>
            <a:chOff x="0" y="0"/>
            <a:chExt cx="9144000" cy="113634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37BB08D4-DDD7-48BB-911F-E1C80CE29741}"/>
                </a:ext>
              </a:extLst>
            </p:cNvPr>
            <p:cNvSpPr/>
            <p:nvPr/>
          </p:nvSpPr>
          <p:spPr>
            <a:xfrm>
              <a:off x="0" y="0"/>
              <a:ext cx="9144000" cy="11363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2F08E38-54C2-49DB-AE63-69AFBDBC8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5655" y="134355"/>
              <a:ext cx="1914688" cy="85875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649833F4-C8B3-42DF-A3D2-D9149790A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9956" y="0"/>
              <a:ext cx="4714043" cy="1124942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A91FD28-7A19-4692-8872-44E88EFB1DDE}"/>
              </a:ext>
            </a:extLst>
          </p:cNvPr>
          <p:cNvSpPr/>
          <p:nvPr/>
        </p:nvSpPr>
        <p:spPr>
          <a:xfrm>
            <a:off x="339995" y="1519890"/>
            <a:ext cx="873033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Summary</a:t>
            </a:r>
          </a:p>
          <a:p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Weakening Markets.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Increasing Costs.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sales </a:t>
            </a:r>
            <a:r>
              <a:rPr lang="en-GB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prices P/SQF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leave little room to absorb further risk.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Large Poultry Facility currently being considered for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Horham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Minimal Developer support of Stradbroke sites to date.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Grove Farm (44 units) stalled.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Speculative Development risk if sites are not brought forward.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the current costings and sales prices, the current STRAD18 scheme is not deliverable.</a:t>
            </a:r>
          </a:p>
        </p:txBody>
      </p:sp>
    </p:spTree>
    <p:extLst>
      <p:ext uri="{BB962C8B-B14F-4D97-AF65-F5344CB8AC3E}">
        <p14:creationId xmlns:p14="http://schemas.microsoft.com/office/powerpoint/2010/main" val="3933871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9E742B8-6BD6-45E7-BC74-197D6017B9C6}"/>
              </a:ext>
            </a:extLst>
          </p:cNvPr>
          <p:cNvGrpSpPr/>
          <p:nvPr/>
        </p:nvGrpSpPr>
        <p:grpSpPr>
          <a:xfrm>
            <a:off x="0" y="0"/>
            <a:ext cx="9144000" cy="1136342"/>
            <a:chOff x="0" y="0"/>
            <a:chExt cx="9144000" cy="113634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37BB08D4-DDD7-48BB-911F-E1C80CE29741}"/>
                </a:ext>
              </a:extLst>
            </p:cNvPr>
            <p:cNvSpPr/>
            <p:nvPr/>
          </p:nvSpPr>
          <p:spPr>
            <a:xfrm>
              <a:off x="0" y="0"/>
              <a:ext cx="9144000" cy="11363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2F08E38-54C2-49DB-AE63-69AFBDBC8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5655" y="134355"/>
              <a:ext cx="1914688" cy="85875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649833F4-C8B3-42DF-A3D2-D9149790A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9956" y="0"/>
              <a:ext cx="4714043" cy="112494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2E328D7-9647-41BF-95EF-7F1F3AB1AE7D}"/>
              </a:ext>
            </a:extLst>
          </p:cNvPr>
          <p:cNvSpPr txBox="1"/>
          <p:nvPr/>
        </p:nvSpPr>
        <p:spPr>
          <a:xfrm>
            <a:off x="2445796" y="3305876"/>
            <a:ext cx="3968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Earlswood Homes</a:t>
            </a:r>
          </a:p>
        </p:txBody>
      </p:sp>
    </p:spTree>
    <p:extLst>
      <p:ext uri="{BB962C8B-B14F-4D97-AF65-F5344CB8AC3E}">
        <p14:creationId xmlns:p14="http://schemas.microsoft.com/office/powerpoint/2010/main" val="3207899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9E742B8-6BD6-45E7-BC74-197D6017B9C6}"/>
              </a:ext>
            </a:extLst>
          </p:cNvPr>
          <p:cNvGrpSpPr/>
          <p:nvPr/>
        </p:nvGrpSpPr>
        <p:grpSpPr>
          <a:xfrm>
            <a:off x="0" y="0"/>
            <a:ext cx="9144000" cy="1136342"/>
            <a:chOff x="0" y="0"/>
            <a:chExt cx="9144000" cy="113634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37BB08D4-DDD7-48BB-911F-E1C80CE29741}"/>
                </a:ext>
              </a:extLst>
            </p:cNvPr>
            <p:cNvSpPr/>
            <p:nvPr/>
          </p:nvSpPr>
          <p:spPr>
            <a:xfrm>
              <a:off x="0" y="0"/>
              <a:ext cx="9144000" cy="11363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2F08E38-54C2-49DB-AE63-69AFBDBC8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5655" y="134355"/>
              <a:ext cx="1914688" cy="85875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649833F4-C8B3-42DF-A3D2-D9149790A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9956" y="0"/>
              <a:ext cx="4714043" cy="1124942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A91FD28-7A19-4692-8872-44E88EFB1DDE}"/>
              </a:ext>
            </a:extLst>
          </p:cNvPr>
          <p:cNvSpPr/>
          <p:nvPr/>
        </p:nvSpPr>
        <p:spPr>
          <a:xfrm>
            <a:off x="218823" y="1741831"/>
            <a:ext cx="842226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Earlswood Homes Objectives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bring a viable scheme forward that delivers Affordable Housing and a workable return for the Land Owner &amp; EHH.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receive input from Stradbroke PC / Primary School on their priorities &amp; preferences.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work closely with the LPA / PC to deliver this important site. </a:t>
            </a:r>
          </a:p>
          <a:p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Deliver a larger scheme (gradually) in order to help offset risks and support greater economies of scale.</a:t>
            </a:r>
          </a:p>
        </p:txBody>
      </p:sp>
    </p:spTree>
    <p:extLst>
      <p:ext uri="{BB962C8B-B14F-4D97-AF65-F5344CB8AC3E}">
        <p14:creationId xmlns:p14="http://schemas.microsoft.com/office/powerpoint/2010/main" val="4114747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9E742B8-6BD6-45E7-BC74-197D6017B9C6}"/>
              </a:ext>
            </a:extLst>
          </p:cNvPr>
          <p:cNvGrpSpPr/>
          <p:nvPr/>
        </p:nvGrpSpPr>
        <p:grpSpPr>
          <a:xfrm>
            <a:off x="0" y="0"/>
            <a:ext cx="9144000" cy="1136342"/>
            <a:chOff x="0" y="0"/>
            <a:chExt cx="9144000" cy="113634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37BB08D4-DDD7-48BB-911F-E1C80CE29741}"/>
                </a:ext>
              </a:extLst>
            </p:cNvPr>
            <p:cNvSpPr/>
            <p:nvPr/>
          </p:nvSpPr>
          <p:spPr>
            <a:xfrm>
              <a:off x="0" y="0"/>
              <a:ext cx="9144000" cy="11363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2F08E38-54C2-49DB-AE63-69AFBDBC8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5655" y="134355"/>
              <a:ext cx="1914688" cy="85875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649833F4-C8B3-42DF-A3D2-D9149790A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9956" y="0"/>
              <a:ext cx="4714043" cy="1124942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A91FD28-7A19-4692-8872-44E88EFB1DDE}"/>
              </a:ext>
            </a:extLst>
          </p:cNvPr>
          <p:cNvSpPr/>
          <p:nvPr/>
        </p:nvSpPr>
        <p:spPr>
          <a:xfrm>
            <a:off x="275655" y="1750708"/>
            <a:ext cx="7363939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Indicative Timelines</a:t>
            </a:r>
          </a:p>
          <a:p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Pre-Planning Discussions with Stradbroke Sub-Committee  (03-Jun)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all planning stages by 31-May-2020.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Commence Build (Phase 1) by 30-Jun-2020.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Build (Phase 1) by 30-Jun-2021.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Build (Phase 2) by 30-Jun-2022.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Build (Phase 3) by 31-Jun-2023.</a:t>
            </a:r>
          </a:p>
        </p:txBody>
      </p:sp>
    </p:spTree>
    <p:extLst>
      <p:ext uri="{BB962C8B-B14F-4D97-AF65-F5344CB8AC3E}">
        <p14:creationId xmlns:p14="http://schemas.microsoft.com/office/powerpoint/2010/main" val="2633898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9E742B8-6BD6-45E7-BC74-197D6017B9C6}"/>
              </a:ext>
            </a:extLst>
          </p:cNvPr>
          <p:cNvGrpSpPr/>
          <p:nvPr/>
        </p:nvGrpSpPr>
        <p:grpSpPr>
          <a:xfrm>
            <a:off x="0" y="0"/>
            <a:ext cx="9144000" cy="1136342"/>
            <a:chOff x="0" y="0"/>
            <a:chExt cx="9144000" cy="113634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37BB08D4-DDD7-48BB-911F-E1C80CE29741}"/>
                </a:ext>
              </a:extLst>
            </p:cNvPr>
            <p:cNvSpPr/>
            <p:nvPr/>
          </p:nvSpPr>
          <p:spPr>
            <a:xfrm>
              <a:off x="0" y="0"/>
              <a:ext cx="9144000" cy="11363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2F08E38-54C2-49DB-AE63-69AFBDBC8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5655" y="134355"/>
              <a:ext cx="1914688" cy="85875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649833F4-C8B3-42DF-A3D2-D9149790A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9956" y="0"/>
              <a:ext cx="4714043" cy="1124942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877CD83-57DF-4F24-AD49-793568F909AA}"/>
              </a:ext>
            </a:extLst>
          </p:cNvPr>
          <p:cNvSpPr txBox="1"/>
          <p:nvPr/>
        </p:nvSpPr>
        <p:spPr>
          <a:xfrm>
            <a:off x="2818660" y="2851951"/>
            <a:ext cx="35066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Stradbroke PC Initial Feedback</a:t>
            </a:r>
          </a:p>
          <a:p>
            <a:pPr algn="ctr"/>
            <a:r>
              <a:rPr lang="en-GB" sz="4000" b="1" dirty="0"/>
              <a:t>&amp; Questions</a:t>
            </a:r>
          </a:p>
        </p:txBody>
      </p:sp>
    </p:spTree>
    <p:extLst>
      <p:ext uri="{BB962C8B-B14F-4D97-AF65-F5344CB8AC3E}">
        <p14:creationId xmlns:p14="http://schemas.microsoft.com/office/powerpoint/2010/main" val="58650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9E742B8-6BD6-45E7-BC74-197D6017B9C6}"/>
              </a:ext>
            </a:extLst>
          </p:cNvPr>
          <p:cNvGrpSpPr/>
          <p:nvPr/>
        </p:nvGrpSpPr>
        <p:grpSpPr>
          <a:xfrm>
            <a:off x="0" y="0"/>
            <a:ext cx="9144000" cy="1136342"/>
            <a:chOff x="0" y="0"/>
            <a:chExt cx="9144000" cy="113634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37BB08D4-DDD7-48BB-911F-E1C80CE29741}"/>
                </a:ext>
              </a:extLst>
            </p:cNvPr>
            <p:cNvSpPr/>
            <p:nvPr/>
          </p:nvSpPr>
          <p:spPr>
            <a:xfrm>
              <a:off x="0" y="0"/>
              <a:ext cx="9144000" cy="11363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2F08E38-54C2-49DB-AE63-69AFBDBC8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5655" y="134355"/>
              <a:ext cx="1914688" cy="85875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649833F4-C8B3-42DF-A3D2-D9149790A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9956" y="0"/>
              <a:ext cx="4714043" cy="112494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98FD6F3-9E0D-4098-8204-01513C5A0BEA}"/>
              </a:ext>
            </a:extLst>
          </p:cNvPr>
          <p:cNvSpPr txBox="1"/>
          <p:nvPr/>
        </p:nvSpPr>
        <p:spPr>
          <a:xfrm>
            <a:off x="492710" y="1633491"/>
            <a:ext cx="78744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are Earlswood Homes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Developing in the Home Counties since 2005.</a:t>
            </a: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Usually build between 100-150 units p/a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Best New Homes Development 2017 &amp; 2018.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Finalist for Large Business of the Year 2019 (Reigate &amp; Banstead).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Tracking to build min 300 Homes p/a by 2023.</a:t>
            </a: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Commenced East Anglia Operations in Q4 2018.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Turnover forecast £35 mil, increasing to £90 mil by 2023 (25% EA).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AC40E6-621F-431F-A8ED-2E4ED913904C}"/>
              </a:ext>
            </a:extLst>
          </p:cNvPr>
          <p:cNvGrpSpPr/>
          <p:nvPr/>
        </p:nvGrpSpPr>
        <p:grpSpPr>
          <a:xfrm>
            <a:off x="7690280" y="1841802"/>
            <a:ext cx="1216243" cy="2572722"/>
            <a:chOff x="7486093" y="1582002"/>
            <a:chExt cx="1216243" cy="257272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FA21B111-E654-4938-9BED-B18418C05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86093" y="1582002"/>
              <a:ext cx="972105" cy="972105"/>
            </a:xfrm>
            <a:prstGeom prst="rect">
              <a:avLst/>
            </a:prstGeom>
          </p:spPr>
        </p:pic>
        <p:pic>
          <p:nvPicPr>
            <p:cNvPr id="5" name="Picture 4" descr="A close up of a sign&#10;&#10;Description automatically generated">
              <a:extLst>
                <a:ext uri="{FF2B5EF4-FFF2-40B4-BE49-F238E27FC236}">
                  <a16:creationId xmlns:a16="http://schemas.microsoft.com/office/drawing/2014/main" xmlns="" id="{C3D17561-4F82-4C1A-A1DA-3B1D61712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08162" y="2316629"/>
              <a:ext cx="972105" cy="972105"/>
            </a:xfrm>
            <a:prstGeom prst="rect">
              <a:avLst/>
            </a:prstGeom>
          </p:spPr>
        </p:pic>
        <p:pic>
          <p:nvPicPr>
            <p:cNvPr id="3" name="Picture 2" descr="A close up of a sign&#10;&#10;Description automatically generated">
              <a:extLst>
                <a:ext uri="{FF2B5EF4-FFF2-40B4-BE49-F238E27FC236}">
                  <a16:creationId xmlns:a16="http://schemas.microsoft.com/office/drawing/2014/main" xmlns="" id="{A462F4E2-0009-4208-ABD0-6F5E72FE7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30230" y="3182618"/>
              <a:ext cx="972106" cy="9721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3308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9E742B8-6BD6-45E7-BC74-197D6017B9C6}"/>
              </a:ext>
            </a:extLst>
          </p:cNvPr>
          <p:cNvGrpSpPr/>
          <p:nvPr/>
        </p:nvGrpSpPr>
        <p:grpSpPr>
          <a:xfrm>
            <a:off x="0" y="0"/>
            <a:ext cx="9144000" cy="1136342"/>
            <a:chOff x="0" y="0"/>
            <a:chExt cx="9144000" cy="113634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37BB08D4-DDD7-48BB-911F-E1C80CE29741}"/>
                </a:ext>
              </a:extLst>
            </p:cNvPr>
            <p:cNvSpPr/>
            <p:nvPr/>
          </p:nvSpPr>
          <p:spPr>
            <a:xfrm>
              <a:off x="0" y="0"/>
              <a:ext cx="9144000" cy="11363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2F08E38-54C2-49DB-AE63-69AFBDBC8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5655" y="134355"/>
              <a:ext cx="1914688" cy="85875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649833F4-C8B3-42DF-A3D2-D9149790A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9956" y="0"/>
              <a:ext cx="4714043" cy="112494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2E328D7-9647-41BF-95EF-7F1F3AB1AE7D}"/>
              </a:ext>
            </a:extLst>
          </p:cNvPr>
          <p:cNvSpPr txBox="1"/>
          <p:nvPr/>
        </p:nvSpPr>
        <p:spPr>
          <a:xfrm>
            <a:off x="3630967" y="3269201"/>
            <a:ext cx="1882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Market</a:t>
            </a:r>
          </a:p>
        </p:txBody>
      </p:sp>
    </p:spTree>
    <p:extLst>
      <p:ext uri="{BB962C8B-B14F-4D97-AF65-F5344CB8AC3E}">
        <p14:creationId xmlns:p14="http://schemas.microsoft.com/office/powerpoint/2010/main" val="521389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9E742B8-6BD6-45E7-BC74-197D6017B9C6}"/>
              </a:ext>
            </a:extLst>
          </p:cNvPr>
          <p:cNvGrpSpPr/>
          <p:nvPr/>
        </p:nvGrpSpPr>
        <p:grpSpPr>
          <a:xfrm>
            <a:off x="0" y="0"/>
            <a:ext cx="9144000" cy="1136342"/>
            <a:chOff x="0" y="0"/>
            <a:chExt cx="9144000" cy="113634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37BB08D4-DDD7-48BB-911F-E1C80CE29741}"/>
                </a:ext>
              </a:extLst>
            </p:cNvPr>
            <p:cNvSpPr/>
            <p:nvPr/>
          </p:nvSpPr>
          <p:spPr>
            <a:xfrm>
              <a:off x="0" y="0"/>
              <a:ext cx="9144000" cy="11363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2F08E38-54C2-49DB-AE63-69AFBDBC8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5655" y="134355"/>
              <a:ext cx="1914688" cy="85875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649833F4-C8B3-42DF-A3D2-D9149790A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9956" y="0"/>
              <a:ext cx="4714043" cy="112494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98FD6F3-9E0D-4098-8204-01513C5A0BEA}"/>
              </a:ext>
            </a:extLst>
          </p:cNvPr>
          <p:cNvSpPr txBox="1"/>
          <p:nvPr/>
        </p:nvSpPr>
        <p:spPr>
          <a:xfrm>
            <a:off x="492710" y="1624614"/>
            <a:ext cx="78744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Local Estate Agent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Properties taking 6-9 months to sell.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Price reductions of 5% - 10% had been necessary to close the sales.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Volumes of listings have been strong since January 2019.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Volumes of sales have not kept pace with listings.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Large new builds more difficult to shift (4-5 Beds).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Continued demand for bungalows but fewer being built.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Section 21 changes expected to increase supply.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large Poultry Facility located close to Stradbroke, would present a price risk.</a:t>
            </a:r>
          </a:p>
        </p:txBody>
      </p:sp>
    </p:spTree>
    <p:extLst>
      <p:ext uri="{BB962C8B-B14F-4D97-AF65-F5344CB8AC3E}">
        <p14:creationId xmlns:p14="http://schemas.microsoft.com/office/powerpoint/2010/main" val="2671279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9E742B8-6BD6-45E7-BC74-197D6017B9C6}"/>
              </a:ext>
            </a:extLst>
          </p:cNvPr>
          <p:cNvGrpSpPr/>
          <p:nvPr/>
        </p:nvGrpSpPr>
        <p:grpSpPr>
          <a:xfrm>
            <a:off x="0" y="0"/>
            <a:ext cx="9144000" cy="1136342"/>
            <a:chOff x="0" y="0"/>
            <a:chExt cx="9144000" cy="113634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37BB08D4-DDD7-48BB-911F-E1C80CE29741}"/>
                </a:ext>
              </a:extLst>
            </p:cNvPr>
            <p:cNvSpPr/>
            <p:nvPr/>
          </p:nvSpPr>
          <p:spPr>
            <a:xfrm>
              <a:off x="0" y="0"/>
              <a:ext cx="9144000" cy="11363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2F08E38-54C2-49DB-AE63-69AFBDBC8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5655" y="134355"/>
              <a:ext cx="1914688" cy="85875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649833F4-C8B3-42DF-A3D2-D9149790A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9956" y="0"/>
              <a:ext cx="4714043" cy="112494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98FD6F3-9E0D-4098-8204-01513C5A0BEA}"/>
              </a:ext>
            </a:extLst>
          </p:cNvPr>
          <p:cNvSpPr txBox="1"/>
          <p:nvPr/>
        </p:nvSpPr>
        <p:spPr>
          <a:xfrm>
            <a:off x="275655" y="1353204"/>
            <a:ext cx="7874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Papers / Economists (May 2019)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950529F-C053-49BA-A25B-7A208E7A9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9753" y="2973721"/>
            <a:ext cx="2709539" cy="4080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917C03-E291-43D2-A958-B8AAD8583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340" y="2036673"/>
            <a:ext cx="1342377" cy="465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F3FCA4B-90E6-4F12-9F28-B59568C09E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986" y="3621272"/>
            <a:ext cx="2050230" cy="3454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E2BA746-427A-4521-BED5-98248175B2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6220" y="3654270"/>
            <a:ext cx="5913638" cy="5563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0FD16BF-AB84-42B1-9726-F4B1FF1A45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9753" y="1939398"/>
            <a:ext cx="4041189" cy="9894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4666313-1F38-4F85-85F4-0972FAF52F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655" y="4496719"/>
            <a:ext cx="2143448" cy="3693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3844356-0E62-4CBD-A715-8B38B9B306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02596" y="4471817"/>
            <a:ext cx="3142695" cy="5811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103DC37-6FAD-4606-8721-CA58F68737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5526" y="5504796"/>
            <a:ext cx="2392015" cy="4774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F7A0C87-B417-4C6D-AA3B-912744BB75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99753" y="5463426"/>
            <a:ext cx="4281396" cy="139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15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24362A3-2365-446A-B7F0-D426A26E90B1}"/>
              </a:ext>
            </a:extLst>
          </p:cNvPr>
          <p:cNvSpPr txBox="1"/>
          <p:nvPr/>
        </p:nvSpPr>
        <p:spPr>
          <a:xfrm>
            <a:off x="520922" y="6492813"/>
            <a:ext cx="22502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</a:t>
            </a:r>
            <a:r>
              <a:rPr lang="en-GB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http://landregistry.data.gov.uk</a:t>
            </a:r>
            <a:endParaRPr lang="en-GB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CA3CA34-59B5-4611-B1EE-96714C73BB8D}"/>
              </a:ext>
            </a:extLst>
          </p:cNvPr>
          <p:cNvGrpSpPr/>
          <p:nvPr/>
        </p:nvGrpSpPr>
        <p:grpSpPr>
          <a:xfrm>
            <a:off x="0" y="0"/>
            <a:ext cx="9144000" cy="1136342"/>
            <a:chOff x="0" y="0"/>
            <a:chExt cx="9144000" cy="113634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6E2DA997-E923-4DB4-B944-C0BB7E740286}"/>
                </a:ext>
              </a:extLst>
            </p:cNvPr>
            <p:cNvSpPr/>
            <p:nvPr/>
          </p:nvSpPr>
          <p:spPr>
            <a:xfrm>
              <a:off x="0" y="0"/>
              <a:ext cx="9144000" cy="11363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846A9634-9D68-48DD-B1E7-61F6043C3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5655" y="134355"/>
              <a:ext cx="1914688" cy="85875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8764F973-F390-4558-9E2B-61654F4AE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29956" y="0"/>
              <a:ext cx="4714043" cy="1124942"/>
            </a:xfrm>
            <a:prstGeom prst="rect">
              <a:avLst/>
            </a:prstGeom>
          </p:spPr>
        </p:pic>
      </p:grpSp>
      <p:sp>
        <p:nvSpPr>
          <p:cNvPr id="2" name="Arrow: Down 1">
            <a:extLst>
              <a:ext uri="{FF2B5EF4-FFF2-40B4-BE49-F238E27FC236}">
                <a16:creationId xmlns:a16="http://schemas.microsoft.com/office/drawing/2014/main" xmlns="" id="{A79477A2-768E-4726-A9F2-1D67B083A8B9}"/>
              </a:ext>
            </a:extLst>
          </p:cNvPr>
          <p:cNvSpPr/>
          <p:nvPr/>
        </p:nvSpPr>
        <p:spPr>
          <a:xfrm>
            <a:off x="8060434" y="3297536"/>
            <a:ext cx="417741" cy="40819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A70522-413F-4001-95E5-DA070A36837C}"/>
              </a:ext>
            </a:extLst>
          </p:cNvPr>
          <p:cNvSpPr txBox="1"/>
          <p:nvPr/>
        </p:nvSpPr>
        <p:spPr>
          <a:xfrm>
            <a:off x="7936637" y="2928204"/>
            <a:ext cx="790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8 - 9%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2267F36-B29D-4E23-A66D-354E9BA1E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503" y="1259297"/>
            <a:ext cx="2787141" cy="557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B6DF02A-DB97-4A39-B7DA-FCF8C0665A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468" y="1914311"/>
            <a:ext cx="7158594" cy="21771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BE839B2-2832-4948-A29F-E807232C9B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468" y="4213381"/>
            <a:ext cx="7158594" cy="217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94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39C533E-A534-4309-BB6D-D7F60E58C771}"/>
              </a:ext>
            </a:extLst>
          </p:cNvPr>
          <p:cNvSpPr txBox="1"/>
          <p:nvPr/>
        </p:nvSpPr>
        <p:spPr>
          <a:xfrm>
            <a:off x="422178" y="6553376"/>
            <a:ext cx="22502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</a:t>
            </a:r>
            <a:r>
              <a:rPr lang="en-GB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http://landregistry.data.gov.uk</a:t>
            </a:r>
            <a:endParaRPr lang="en-GB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973BCB4-0DCA-43AC-A4BA-DA6C6B7B2A7D}"/>
              </a:ext>
            </a:extLst>
          </p:cNvPr>
          <p:cNvGrpSpPr/>
          <p:nvPr/>
        </p:nvGrpSpPr>
        <p:grpSpPr>
          <a:xfrm>
            <a:off x="0" y="0"/>
            <a:ext cx="9144000" cy="1136342"/>
            <a:chOff x="0" y="0"/>
            <a:chExt cx="9144000" cy="113634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45D9C2AE-F50F-42C4-B093-C7A752DF10D5}"/>
                </a:ext>
              </a:extLst>
            </p:cNvPr>
            <p:cNvSpPr/>
            <p:nvPr/>
          </p:nvSpPr>
          <p:spPr>
            <a:xfrm>
              <a:off x="0" y="0"/>
              <a:ext cx="9144000" cy="11363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18DC70D4-6C63-472B-A9E5-07B60E8D0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5655" y="134355"/>
              <a:ext cx="1914688" cy="85875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A3210CD8-E3FC-4395-80B7-73C694E29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29956" y="0"/>
              <a:ext cx="4714043" cy="1124942"/>
            </a:xfrm>
            <a:prstGeom prst="rect">
              <a:avLst/>
            </a:prstGeom>
          </p:spPr>
        </p:pic>
      </p:grpSp>
      <p:sp>
        <p:nvSpPr>
          <p:cNvPr id="12" name="Arrow: Down 11">
            <a:extLst>
              <a:ext uri="{FF2B5EF4-FFF2-40B4-BE49-F238E27FC236}">
                <a16:creationId xmlns:a16="http://schemas.microsoft.com/office/drawing/2014/main" xmlns="" id="{401F0734-9AB8-4495-B02E-A27C0EA6C00D}"/>
              </a:ext>
            </a:extLst>
          </p:cNvPr>
          <p:cNvSpPr/>
          <p:nvPr/>
        </p:nvSpPr>
        <p:spPr>
          <a:xfrm>
            <a:off x="8060434" y="3297536"/>
            <a:ext cx="417741" cy="40819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E386FD9-8327-48A4-B2C7-B220014C8297}"/>
              </a:ext>
            </a:extLst>
          </p:cNvPr>
          <p:cNvSpPr txBox="1"/>
          <p:nvPr/>
        </p:nvSpPr>
        <p:spPr>
          <a:xfrm>
            <a:off x="7936637" y="2928204"/>
            <a:ext cx="790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6 - 8%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26C541A-5788-42FD-9C1B-E7CD856CAC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547" y="1940505"/>
            <a:ext cx="7324312" cy="22420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513808D-9EB4-4BB7-A3F3-7749007E65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547" y="4273620"/>
            <a:ext cx="7324312" cy="22378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683A3A3-D0A9-4187-BA70-9398931A82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547" y="1270394"/>
            <a:ext cx="2700788" cy="58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22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9E742B8-6BD6-45E7-BC74-197D6017B9C6}"/>
              </a:ext>
            </a:extLst>
          </p:cNvPr>
          <p:cNvGrpSpPr/>
          <p:nvPr/>
        </p:nvGrpSpPr>
        <p:grpSpPr>
          <a:xfrm>
            <a:off x="0" y="0"/>
            <a:ext cx="9144000" cy="1136342"/>
            <a:chOff x="0" y="0"/>
            <a:chExt cx="9144000" cy="113634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37BB08D4-DDD7-48BB-911F-E1C80CE29741}"/>
                </a:ext>
              </a:extLst>
            </p:cNvPr>
            <p:cNvSpPr/>
            <p:nvPr/>
          </p:nvSpPr>
          <p:spPr>
            <a:xfrm>
              <a:off x="0" y="0"/>
              <a:ext cx="9144000" cy="11363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2F08E38-54C2-49DB-AE63-69AFBDBC8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5655" y="134355"/>
              <a:ext cx="1914688" cy="85875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649833F4-C8B3-42DF-A3D2-D9149790A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9956" y="0"/>
              <a:ext cx="4714043" cy="1124942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CB372D2-EB71-4EDD-B066-5F831AD9A55C}"/>
              </a:ext>
            </a:extLst>
          </p:cNvPr>
          <p:cNvSpPr/>
          <p:nvPr/>
        </p:nvSpPr>
        <p:spPr>
          <a:xfrm>
            <a:off x="173964" y="1278454"/>
            <a:ext cx="3057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Costs Trends &amp; Concerns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0B63F39-B359-43BE-A7DE-9AC0B442AC8B}"/>
              </a:ext>
            </a:extLst>
          </p:cNvPr>
          <p:cNvSpPr/>
          <p:nvPr/>
        </p:nvSpPr>
        <p:spPr>
          <a:xfrm>
            <a:off x="275655" y="6123481"/>
            <a:ext cx="436736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/>
              <a:t>* Construction cost source: Office for National Statistics </a:t>
            </a:r>
            <a:r>
              <a:rPr lang="en-GB" sz="1100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https://www.ons.gov.uk/businessindustryandtrade/constructionindustry/datasets/interimconstructionoutputpriceindices</a:t>
            </a:r>
            <a:endParaRPr lang="en-GB" sz="1100" dirty="0"/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xmlns="" id="{B975131C-0E49-4056-B5C1-439DC60E3F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8729649"/>
              </p:ext>
            </p:extLst>
          </p:nvPr>
        </p:nvGraphicFramePr>
        <p:xfrm>
          <a:off x="452761" y="1674494"/>
          <a:ext cx="8220722" cy="4305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55396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3459</TotalTime>
  <Words>822</Words>
  <Application>Microsoft Office PowerPoint</Application>
  <PresentationFormat>On-screen Show (4:3)</PresentationFormat>
  <Paragraphs>149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STRAD18  Pre-Planning Review 03 June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Smith</dc:creator>
  <cp:lastModifiedBy>Admin</cp:lastModifiedBy>
  <cp:revision>8</cp:revision>
  <dcterms:created xsi:type="dcterms:W3CDTF">2019-05-23T08:39:30Z</dcterms:created>
  <dcterms:modified xsi:type="dcterms:W3CDTF">2019-06-06T13:24:17Z</dcterms:modified>
</cp:coreProperties>
</file>